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65" r:id="rId3"/>
    <p:sldId id="267" r:id="rId4"/>
    <p:sldId id="256" r:id="rId5"/>
    <p:sldId id="259" r:id="rId6"/>
    <p:sldId id="268" r:id="rId7"/>
    <p:sldId id="269" r:id="rId8"/>
    <p:sldId id="270" r:id="rId9"/>
    <p:sldId id="271" r:id="rId10"/>
    <p:sldId id="262" r:id="rId11"/>
    <p:sldId id="266" r:id="rId12"/>
    <p:sldId id="272" r:id="rId13"/>
    <p:sldId id="274" r:id="rId14"/>
    <p:sldId id="275" r:id="rId1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0B24B4-991D-DD51-CB43-35A2A29B3272}" v="3" dt="2021-01-15T19:04:01.023"/>
    <p1510:client id="{4403D9FE-0AB5-7ED7-CF43-02ACF6040180}" v="2565" dt="2021-01-14T14:53:20.152"/>
    <p1510:client id="{7672E14A-89CF-6099-F612-D0FE7AE8DCC9}" v="285" dt="2021-01-13T16:21:56.846"/>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KA DEL ROSSO" userId="S::erika.delrosso@studenti.unicampania.it::f53ee5e8-e025-4349-8f0b-0a16f1ca5bc9" providerId="AD" clId="Web-{4403D9FE-0AB5-7ED7-CF43-02ACF6040180}"/>
    <pc:docChg chg="addSld delSld modSld">
      <pc:chgData name="ERIKA DEL ROSSO" userId="S::erika.delrosso@studenti.unicampania.it::f53ee5e8-e025-4349-8f0b-0a16f1ca5bc9" providerId="AD" clId="Web-{4403D9FE-0AB5-7ED7-CF43-02ACF6040180}" dt="2021-01-14T14:53:20.152" v="1435" actId="1076"/>
      <pc:docMkLst>
        <pc:docMk/>
      </pc:docMkLst>
      <pc:sldChg chg="addSp delSp modSp mod setClrOvrMap">
        <pc:chgData name="ERIKA DEL ROSSO" userId="S::erika.delrosso@studenti.unicampania.it::f53ee5e8-e025-4349-8f0b-0a16f1ca5bc9" providerId="AD" clId="Web-{4403D9FE-0AB5-7ED7-CF43-02ACF6040180}" dt="2021-01-13T16:51:33.525" v="105" actId="20577"/>
        <pc:sldMkLst>
          <pc:docMk/>
          <pc:sldMk cId="1731437210" sldId="256"/>
        </pc:sldMkLst>
        <pc:spChg chg="mod">
          <ac:chgData name="ERIKA DEL ROSSO" userId="S::erika.delrosso@studenti.unicampania.it::f53ee5e8-e025-4349-8f0b-0a16f1ca5bc9" providerId="AD" clId="Web-{4403D9FE-0AB5-7ED7-CF43-02ACF6040180}" dt="2021-01-13T16:51:33.525" v="105" actId="20577"/>
          <ac:spMkLst>
            <pc:docMk/>
            <pc:sldMk cId="1731437210" sldId="256"/>
            <ac:spMk id="2" creationId="{E4099B48-DFEA-4DFD-8F98-94FB5723AD36}"/>
          </ac:spMkLst>
        </pc:spChg>
        <pc:spChg chg="mod">
          <ac:chgData name="ERIKA DEL ROSSO" userId="S::erika.delrosso@studenti.unicampania.it::f53ee5e8-e025-4349-8f0b-0a16f1ca5bc9" providerId="AD" clId="Web-{4403D9FE-0AB5-7ED7-CF43-02ACF6040180}" dt="2021-01-13T16:46:28.925" v="59"/>
          <ac:spMkLst>
            <pc:docMk/>
            <pc:sldMk cId="1731437210" sldId="256"/>
            <ac:spMk id="3" creationId="{592DF412-E61A-4325-BD38-C4AA95098EC0}"/>
          </ac:spMkLst>
        </pc:spChg>
        <pc:spChg chg="add del">
          <ac:chgData name="ERIKA DEL ROSSO" userId="S::erika.delrosso@studenti.unicampania.it::f53ee5e8-e025-4349-8f0b-0a16f1ca5bc9" providerId="AD" clId="Web-{4403D9FE-0AB5-7ED7-CF43-02ACF6040180}" dt="2021-01-13T16:46:28.925" v="59"/>
          <ac:spMkLst>
            <pc:docMk/>
            <pc:sldMk cId="1731437210" sldId="256"/>
            <ac:spMk id="16" creationId="{7DD3F227-0B82-4DA2-96AB-406CC7D1F3EA}"/>
          </ac:spMkLst>
        </pc:spChg>
        <pc:spChg chg="add del">
          <ac:chgData name="ERIKA DEL ROSSO" userId="S::erika.delrosso@studenti.unicampania.it::f53ee5e8-e025-4349-8f0b-0a16f1ca5bc9" providerId="AD" clId="Web-{4403D9FE-0AB5-7ED7-CF43-02ACF6040180}" dt="2021-01-13T16:46:28.925" v="59"/>
          <ac:spMkLst>
            <pc:docMk/>
            <pc:sldMk cId="1731437210" sldId="256"/>
            <ac:spMk id="18" creationId="{E80A7608-824D-4328-8DB4-885C429AF45C}"/>
          </ac:spMkLst>
        </pc:spChg>
        <pc:spChg chg="add del">
          <ac:chgData name="ERIKA DEL ROSSO" userId="S::erika.delrosso@studenti.unicampania.it::f53ee5e8-e025-4349-8f0b-0a16f1ca5bc9" providerId="AD" clId="Web-{4403D9FE-0AB5-7ED7-CF43-02ACF6040180}" dt="2021-01-13T16:44:57.809" v="51"/>
          <ac:spMkLst>
            <pc:docMk/>
            <pc:sldMk cId="1731437210" sldId="256"/>
            <ac:spMk id="20" creationId="{D928DD85-BB99-450D-A702-2683E0296282}"/>
          </ac:spMkLst>
        </pc:spChg>
        <pc:spChg chg="add del">
          <ac:chgData name="ERIKA DEL ROSSO" userId="S::erika.delrosso@studenti.unicampania.it::f53ee5e8-e025-4349-8f0b-0a16f1ca5bc9" providerId="AD" clId="Web-{4403D9FE-0AB5-7ED7-CF43-02ACF6040180}" dt="2021-01-13T16:44:57.809" v="51"/>
          <ac:spMkLst>
            <pc:docMk/>
            <pc:sldMk cId="1731437210" sldId="256"/>
            <ac:spMk id="21" creationId="{240E5BD2-4019-4012-A1AA-628900E659E9}"/>
          </ac:spMkLst>
        </pc:spChg>
        <pc:spChg chg="add del">
          <ac:chgData name="ERIKA DEL ROSSO" userId="S::erika.delrosso@studenti.unicampania.it::f53ee5e8-e025-4349-8f0b-0a16f1ca5bc9" providerId="AD" clId="Web-{4403D9FE-0AB5-7ED7-CF43-02ACF6040180}" dt="2021-01-13T16:45:24.811" v="53"/>
          <ac:spMkLst>
            <pc:docMk/>
            <pc:sldMk cId="1731437210" sldId="256"/>
            <ac:spMk id="22" creationId="{58153EC8-8E01-4D70-B575-24ABD35A1125}"/>
          </ac:spMkLst>
        </pc:spChg>
        <pc:spChg chg="add del">
          <ac:chgData name="ERIKA DEL ROSSO" userId="S::erika.delrosso@studenti.unicampania.it::f53ee5e8-e025-4349-8f0b-0a16f1ca5bc9" providerId="AD" clId="Web-{4403D9FE-0AB5-7ED7-CF43-02ACF6040180}" dt="2021-01-13T16:44:50.496" v="49"/>
          <ac:spMkLst>
            <pc:docMk/>
            <pc:sldMk cId="1731437210" sldId="256"/>
            <ac:spMk id="23" creationId="{0671A8AE-40A1-4631-A6B8-581AFF065482}"/>
          </ac:spMkLst>
        </pc:spChg>
        <pc:spChg chg="add del">
          <ac:chgData name="ERIKA DEL ROSSO" userId="S::erika.delrosso@studenti.unicampania.it::f53ee5e8-e025-4349-8f0b-0a16f1ca5bc9" providerId="AD" clId="Web-{4403D9FE-0AB5-7ED7-CF43-02ACF6040180}" dt="2021-01-13T16:45:35.453" v="55"/>
          <ac:spMkLst>
            <pc:docMk/>
            <pc:sldMk cId="1731437210" sldId="256"/>
            <ac:spMk id="24" creationId="{526E0BFB-CDF1-4990-8C11-AC849311E0A8}"/>
          </ac:spMkLst>
        </pc:spChg>
        <pc:spChg chg="add del">
          <ac:chgData name="ERIKA DEL ROSSO" userId="S::erika.delrosso@studenti.unicampania.it::f53ee5e8-e025-4349-8f0b-0a16f1ca5bc9" providerId="AD" clId="Web-{4403D9FE-0AB5-7ED7-CF43-02ACF6040180}" dt="2021-01-13T16:44:50.496" v="49"/>
          <ac:spMkLst>
            <pc:docMk/>
            <pc:sldMk cId="1731437210" sldId="256"/>
            <ac:spMk id="25" creationId="{AB58EF07-17C2-48CF-ABB0-EEF1F17CB8F0}"/>
          </ac:spMkLst>
        </pc:spChg>
        <pc:spChg chg="add del">
          <ac:chgData name="ERIKA DEL ROSSO" userId="S::erika.delrosso@studenti.unicampania.it::f53ee5e8-e025-4349-8f0b-0a16f1ca5bc9" providerId="AD" clId="Web-{4403D9FE-0AB5-7ED7-CF43-02ACF6040180}" dt="2021-01-13T16:45:35.453" v="55"/>
          <ac:spMkLst>
            <pc:docMk/>
            <pc:sldMk cId="1731437210" sldId="256"/>
            <ac:spMk id="26" creationId="{6069A1F8-9BEB-4786-9694-FC48B2D75D21}"/>
          </ac:spMkLst>
        </pc:spChg>
        <pc:spChg chg="add del">
          <ac:chgData name="ERIKA DEL ROSSO" userId="S::erika.delrosso@studenti.unicampania.it::f53ee5e8-e025-4349-8f0b-0a16f1ca5bc9" providerId="AD" clId="Web-{4403D9FE-0AB5-7ED7-CF43-02ACF6040180}" dt="2021-01-13T16:44:50.496" v="49"/>
          <ac:spMkLst>
            <pc:docMk/>
            <pc:sldMk cId="1731437210" sldId="256"/>
            <ac:spMk id="27" creationId="{AF2F604E-43BE-4DC3-B983-E071523364F8}"/>
          </ac:spMkLst>
        </pc:spChg>
        <pc:spChg chg="add del">
          <ac:chgData name="ERIKA DEL ROSSO" userId="S::erika.delrosso@studenti.unicampania.it::f53ee5e8-e025-4349-8f0b-0a16f1ca5bc9" providerId="AD" clId="Web-{4403D9FE-0AB5-7ED7-CF43-02ACF6040180}" dt="2021-01-13T16:45:35.453" v="55"/>
          <ac:spMkLst>
            <pc:docMk/>
            <pc:sldMk cId="1731437210" sldId="256"/>
            <ac:spMk id="28" creationId="{AF2F604E-43BE-4DC3-B983-E071523364F8}"/>
          </ac:spMkLst>
        </pc:spChg>
        <pc:spChg chg="add del">
          <ac:chgData name="ERIKA DEL ROSSO" userId="S::erika.delrosso@studenti.unicampania.it::f53ee5e8-e025-4349-8f0b-0a16f1ca5bc9" providerId="AD" clId="Web-{4403D9FE-0AB5-7ED7-CF43-02ACF6040180}" dt="2021-01-13T16:44:50.496" v="49"/>
          <ac:spMkLst>
            <pc:docMk/>
            <pc:sldMk cId="1731437210" sldId="256"/>
            <ac:spMk id="29" creationId="{08C9B587-E65E-4B52-B37C-ABEBB6E87928}"/>
          </ac:spMkLst>
        </pc:spChg>
        <pc:spChg chg="add del">
          <ac:chgData name="ERIKA DEL ROSSO" userId="S::erika.delrosso@studenti.unicampania.it::f53ee5e8-e025-4349-8f0b-0a16f1ca5bc9" providerId="AD" clId="Web-{4403D9FE-0AB5-7ED7-CF43-02ACF6040180}" dt="2021-01-13T16:45:35.453" v="55"/>
          <ac:spMkLst>
            <pc:docMk/>
            <pc:sldMk cId="1731437210" sldId="256"/>
            <ac:spMk id="30" creationId="{08C9B587-E65E-4B52-B37C-ABEBB6E87928}"/>
          </ac:spMkLst>
        </pc:spChg>
        <pc:spChg chg="add del">
          <ac:chgData name="ERIKA DEL ROSSO" userId="S::erika.delrosso@studenti.unicampania.it::f53ee5e8-e025-4349-8f0b-0a16f1ca5bc9" providerId="AD" clId="Web-{4403D9FE-0AB5-7ED7-CF43-02ACF6040180}" dt="2021-01-13T16:45:53.860" v="57"/>
          <ac:spMkLst>
            <pc:docMk/>
            <pc:sldMk cId="1731437210" sldId="256"/>
            <ac:spMk id="31" creationId="{5F18414D-1626-4996-AACB-23D3DE45B03B}"/>
          </ac:spMkLst>
        </pc:spChg>
        <pc:spChg chg="add del">
          <ac:chgData name="ERIKA DEL ROSSO" userId="S::erika.delrosso@studenti.unicampania.it::f53ee5e8-e025-4349-8f0b-0a16f1ca5bc9" providerId="AD" clId="Web-{4403D9FE-0AB5-7ED7-CF43-02ACF6040180}" dt="2021-01-13T16:45:53.860" v="57"/>
          <ac:spMkLst>
            <pc:docMk/>
            <pc:sldMk cId="1731437210" sldId="256"/>
            <ac:spMk id="33" creationId="{D84C2E9E-0B5D-4B5F-9A1F-70EBDCE39034}"/>
          </ac:spMkLst>
        </pc:spChg>
        <pc:spChg chg="add del">
          <ac:chgData name="ERIKA DEL ROSSO" userId="S::erika.delrosso@studenti.unicampania.it::f53ee5e8-e025-4349-8f0b-0a16f1ca5bc9" providerId="AD" clId="Web-{4403D9FE-0AB5-7ED7-CF43-02ACF6040180}" dt="2021-01-13T16:46:28.925" v="59"/>
          <ac:spMkLst>
            <pc:docMk/>
            <pc:sldMk cId="1731437210" sldId="256"/>
            <ac:spMk id="34" creationId="{FB5B0058-AF13-4859-B429-4EDDE2A26F7F}"/>
          </ac:spMkLst>
        </pc:spChg>
        <pc:spChg chg="add del">
          <ac:chgData name="ERIKA DEL ROSSO" userId="S::erika.delrosso@studenti.unicampania.it::f53ee5e8-e025-4349-8f0b-0a16f1ca5bc9" providerId="AD" clId="Web-{4403D9FE-0AB5-7ED7-CF43-02ACF6040180}" dt="2021-01-13T16:46:28.925" v="59"/>
          <ac:spMkLst>
            <pc:docMk/>
            <pc:sldMk cId="1731437210" sldId="256"/>
            <ac:spMk id="35" creationId="{D84C2E9E-0B5D-4B5F-9A1F-70EBDCE39034}"/>
          </ac:spMkLst>
        </pc:spChg>
        <pc:spChg chg="add del">
          <ac:chgData name="ERIKA DEL ROSSO" userId="S::erika.delrosso@studenti.unicampania.it::f53ee5e8-e025-4349-8f0b-0a16f1ca5bc9" providerId="AD" clId="Web-{4403D9FE-0AB5-7ED7-CF43-02ACF6040180}" dt="2021-01-13T16:46:28.925" v="59"/>
          <ac:spMkLst>
            <pc:docMk/>
            <pc:sldMk cId="1731437210" sldId="256"/>
            <ac:spMk id="36" creationId="{EF36B2BE-65F4-46E3-AFDD-A9AE9E885071}"/>
          </ac:spMkLst>
        </pc:spChg>
        <pc:picChg chg="mod ord">
          <ac:chgData name="ERIKA DEL ROSSO" userId="S::erika.delrosso@studenti.unicampania.it::f53ee5e8-e025-4349-8f0b-0a16f1ca5bc9" providerId="AD" clId="Web-{4403D9FE-0AB5-7ED7-CF43-02ACF6040180}" dt="2021-01-13T16:46:28.925" v="59"/>
          <ac:picMkLst>
            <pc:docMk/>
            <pc:sldMk cId="1731437210" sldId="256"/>
            <ac:picMk id="4" creationId="{794A2646-A1B9-4653-AD2F-718EE0CC486A}"/>
          </ac:picMkLst>
        </pc:picChg>
        <pc:cxnChg chg="add del">
          <ac:chgData name="ERIKA DEL ROSSO" userId="S::erika.delrosso@studenti.unicampania.it::f53ee5e8-e025-4349-8f0b-0a16f1ca5bc9" providerId="AD" clId="Web-{4403D9FE-0AB5-7ED7-CF43-02ACF6040180}" dt="2021-01-13T16:45:53.860" v="57"/>
          <ac:cxnSpMkLst>
            <pc:docMk/>
            <pc:sldMk cId="1731437210" sldId="256"/>
            <ac:cxnSpMk id="32" creationId="{07A9243D-8FC3-4B36-874B-55906B03F484}"/>
          </ac:cxnSpMkLst>
        </pc:cxnChg>
      </pc:sldChg>
      <pc:sldChg chg="addSp delSp modSp">
        <pc:chgData name="ERIKA DEL ROSSO" userId="S::erika.delrosso@studenti.unicampania.it::f53ee5e8-e025-4349-8f0b-0a16f1ca5bc9" providerId="AD" clId="Web-{4403D9FE-0AB5-7ED7-CF43-02ACF6040180}" dt="2021-01-14T08:32:20.556" v="1395" actId="20577"/>
        <pc:sldMkLst>
          <pc:docMk/>
          <pc:sldMk cId="3740672457" sldId="259"/>
        </pc:sldMkLst>
        <pc:spChg chg="del mod">
          <ac:chgData name="ERIKA DEL ROSSO" userId="S::erika.delrosso@studenti.unicampania.it::f53ee5e8-e025-4349-8f0b-0a16f1ca5bc9" providerId="AD" clId="Web-{4403D9FE-0AB5-7ED7-CF43-02ACF6040180}" dt="2021-01-13T16:28:05.642" v="6"/>
          <ac:spMkLst>
            <pc:docMk/>
            <pc:sldMk cId="3740672457" sldId="259"/>
            <ac:spMk id="3" creationId="{DAB95862-8164-452A-89E5-798B0FF6D664}"/>
          </ac:spMkLst>
        </pc:spChg>
        <pc:spChg chg="add del mod">
          <ac:chgData name="ERIKA DEL ROSSO" userId="S::erika.delrosso@studenti.unicampania.it::f53ee5e8-e025-4349-8f0b-0a16f1ca5bc9" providerId="AD" clId="Web-{4403D9FE-0AB5-7ED7-CF43-02ACF6040180}" dt="2021-01-13T16:28:23.472" v="12"/>
          <ac:spMkLst>
            <pc:docMk/>
            <pc:sldMk cId="3740672457" sldId="259"/>
            <ac:spMk id="5" creationId="{EBBEF3EA-E2CA-463A-B821-9E4A0EE8955D}"/>
          </ac:spMkLst>
        </pc:spChg>
        <pc:spChg chg="add del mod">
          <ac:chgData name="ERIKA DEL ROSSO" userId="S::erika.delrosso@studenti.unicampania.it::f53ee5e8-e025-4349-8f0b-0a16f1ca5bc9" providerId="AD" clId="Web-{4403D9FE-0AB5-7ED7-CF43-02ACF6040180}" dt="2021-01-13T16:28:29.425" v="13"/>
          <ac:spMkLst>
            <pc:docMk/>
            <pc:sldMk cId="3740672457" sldId="259"/>
            <ac:spMk id="7" creationId="{5C083658-7928-48FA-9E7D-BB3046413D2A}"/>
          </ac:spMkLst>
        </pc:spChg>
        <pc:spChg chg="add mod">
          <ac:chgData name="ERIKA DEL ROSSO" userId="S::erika.delrosso@studenti.unicampania.it::f53ee5e8-e025-4349-8f0b-0a16f1ca5bc9" providerId="AD" clId="Web-{4403D9FE-0AB5-7ED7-CF43-02ACF6040180}" dt="2021-01-14T08:32:20.556" v="1395" actId="20577"/>
          <ac:spMkLst>
            <pc:docMk/>
            <pc:sldMk cId="3740672457" sldId="259"/>
            <ac:spMk id="8" creationId="{BB087F26-3D8F-4F62-AED7-E0110F2633E9}"/>
          </ac:spMkLst>
        </pc:spChg>
      </pc:sldChg>
      <pc:sldChg chg="del">
        <pc:chgData name="ERIKA DEL ROSSO" userId="S::erika.delrosso@studenti.unicampania.it::f53ee5e8-e025-4349-8f0b-0a16f1ca5bc9" providerId="AD" clId="Web-{4403D9FE-0AB5-7ED7-CF43-02ACF6040180}" dt="2021-01-13T17:52:04.257" v="887"/>
        <pc:sldMkLst>
          <pc:docMk/>
          <pc:sldMk cId="3189820008" sldId="260"/>
        </pc:sldMkLst>
      </pc:sldChg>
      <pc:sldChg chg="del">
        <pc:chgData name="ERIKA DEL ROSSO" userId="S::erika.delrosso@studenti.unicampania.it::f53ee5e8-e025-4349-8f0b-0a16f1ca5bc9" providerId="AD" clId="Web-{4403D9FE-0AB5-7ED7-CF43-02ACF6040180}" dt="2021-01-13T17:52:08.835" v="888"/>
        <pc:sldMkLst>
          <pc:docMk/>
          <pc:sldMk cId="286992932" sldId="261"/>
        </pc:sldMkLst>
      </pc:sldChg>
      <pc:sldChg chg="addSp delSp modSp">
        <pc:chgData name="ERIKA DEL ROSSO" userId="S::erika.delrosso@studenti.unicampania.it::f53ee5e8-e025-4349-8f0b-0a16f1ca5bc9" providerId="AD" clId="Web-{4403D9FE-0AB5-7ED7-CF43-02ACF6040180}" dt="2021-01-13T19:42:07.291" v="1096" actId="1076"/>
        <pc:sldMkLst>
          <pc:docMk/>
          <pc:sldMk cId="4001544320" sldId="262"/>
        </pc:sldMkLst>
        <pc:picChg chg="add mod">
          <ac:chgData name="ERIKA DEL ROSSO" userId="S::erika.delrosso@studenti.unicampania.it::f53ee5e8-e025-4349-8f0b-0a16f1ca5bc9" providerId="AD" clId="Web-{4403D9FE-0AB5-7ED7-CF43-02ACF6040180}" dt="2021-01-13T19:42:07.291" v="1096" actId="1076"/>
          <ac:picMkLst>
            <pc:docMk/>
            <pc:sldMk cId="4001544320" sldId="262"/>
            <ac:picMk id="3" creationId="{F5AE3C30-D7DA-4090-975A-D1BFC1A7037A}"/>
          </ac:picMkLst>
        </pc:picChg>
        <pc:picChg chg="del">
          <ac:chgData name="ERIKA DEL ROSSO" userId="S::erika.delrosso@studenti.unicampania.it::f53ee5e8-e025-4349-8f0b-0a16f1ca5bc9" providerId="AD" clId="Web-{4403D9FE-0AB5-7ED7-CF43-02ACF6040180}" dt="2021-01-13T19:41:09.070" v="1093"/>
          <ac:picMkLst>
            <pc:docMk/>
            <pc:sldMk cId="4001544320" sldId="262"/>
            <ac:picMk id="5" creationId="{E760D692-DED8-479E-9653-AD28D10BCBEE}"/>
          </ac:picMkLst>
        </pc:picChg>
      </pc:sldChg>
      <pc:sldChg chg="addSp delSp modSp mod setBg">
        <pc:chgData name="ERIKA DEL ROSSO" userId="S::erika.delrosso@studenti.unicampania.it::f53ee5e8-e025-4349-8f0b-0a16f1ca5bc9" providerId="AD" clId="Web-{4403D9FE-0AB5-7ED7-CF43-02ACF6040180}" dt="2021-01-13T19:59:14.267" v="1182" actId="1076"/>
        <pc:sldMkLst>
          <pc:docMk/>
          <pc:sldMk cId="1156024528" sldId="266"/>
        </pc:sldMkLst>
        <pc:spChg chg="mod">
          <ac:chgData name="ERIKA DEL ROSSO" userId="S::erika.delrosso@studenti.unicampania.it::f53ee5e8-e025-4349-8f0b-0a16f1ca5bc9" providerId="AD" clId="Web-{4403D9FE-0AB5-7ED7-CF43-02ACF6040180}" dt="2021-01-13T19:59:06.876" v="1181" actId="14100"/>
          <ac:spMkLst>
            <pc:docMk/>
            <pc:sldMk cId="1156024528" sldId="266"/>
            <ac:spMk id="2" creationId="{D581D3B5-9183-4EA4-9D15-AB05ED34B107}"/>
          </ac:spMkLst>
        </pc:spChg>
        <pc:spChg chg="del">
          <ac:chgData name="ERIKA DEL ROSSO" userId="S::erika.delrosso@studenti.unicampania.it::f53ee5e8-e025-4349-8f0b-0a16f1ca5bc9" providerId="AD" clId="Web-{4403D9FE-0AB5-7ED7-CF43-02ACF6040180}" dt="2021-01-13T19:44:48.450" v="1100"/>
          <ac:spMkLst>
            <pc:docMk/>
            <pc:sldMk cId="1156024528" sldId="266"/>
            <ac:spMk id="3" creationId="{9F2C6EB0-4324-49B5-9D49-8EE8770395AB}"/>
          </ac:spMkLst>
        </pc:spChg>
        <pc:spChg chg="add mod">
          <ac:chgData name="ERIKA DEL ROSSO" userId="S::erika.delrosso@studenti.unicampania.it::f53ee5e8-e025-4349-8f0b-0a16f1ca5bc9" providerId="AD" clId="Web-{4403D9FE-0AB5-7ED7-CF43-02ACF6040180}" dt="2021-01-13T19:58:57.517" v="1180" actId="14100"/>
          <ac:spMkLst>
            <pc:docMk/>
            <pc:sldMk cId="1156024528" sldId="266"/>
            <ac:spMk id="4" creationId="{2109B259-F1EF-48B4-ADAA-5DC9E6B1589C}"/>
          </ac:spMkLst>
        </pc:spChg>
        <pc:spChg chg="add mod">
          <ac:chgData name="ERIKA DEL ROSSO" userId="S::erika.delrosso@studenti.unicampania.it::f53ee5e8-e025-4349-8f0b-0a16f1ca5bc9" providerId="AD" clId="Web-{4403D9FE-0AB5-7ED7-CF43-02ACF6040180}" dt="2021-01-13T19:58:45.688" v="1177" actId="14100"/>
          <ac:spMkLst>
            <pc:docMk/>
            <pc:sldMk cId="1156024528" sldId="266"/>
            <ac:spMk id="7" creationId="{F8AAE871-B7BB-48E6-80B9-31E0E0783D48}"/>
          </ac:spMkLst>
        </pc:spChg>
        <pc:spChg chg="add del">
          <ac:chgData name="ERIKA DEL ROSSO" userId="S::erika.delrosso@studenti.unicampania.it::f53ee5e8-e025-4349-8f0b-0a16f1ca5bc9" providerId="AD" clId="Web-{4403D9FE-0AB5-7ED7-CF43-02ACF6040180}" dt="2021-01-13T19:55:21.262" v="1153"/>
          <ac:spMkLst>
            <pc:docMk/>
            <pc:sldMk cId="1156024528" sldId="266"/>
            <ac:spMk id="9" creationId="{DA381740-063A-41A4-836D-85D14980EEF0}"/>
          </ac:spMkLst>
        </pc:spChg>
        <pc:spChg chg="add del">
          <ac:chgData name="ERIKA DEL ROSSO" userId="S::erika.delrosso@studenti.unicampania.it::f53ee5e8-e025-4349-8f0b-0a16f1ca5bc9" providerId="AD" clId="Web-{4403D9FE-0AB5-7ED7-CF43-02ACF6040180}" dt="2021-01-13T19:55:21.262" v="1153"/>
          <ac:spMkLst>
            <pc:docMk/>
            <pc:sldMk cId="1156024528" sldId="266"/>
            <ac:spMk id="11" creationId="{9B7AD9F6-8CE7-4299-8FC6-328F4DCD3FF9}"/>
          </ac:spMkLst>
        </pc:spChg>
        <pc:spChg chg="add del">
          <ac:chgData name="ERIKA DEL ROSSO" userId="S::erika.delrosso@studenti.unicampania.it::f53ee5e8-e025-4349-8f0b-0a16f1ca5bc9" providerId="AD" clId="Web-{4403D9FE-0AB5-7ED7-CF43-02ACF6040180}" dt="2021-01-13T19:55:21.262" v="1153"/>
          <ac:spMkLst>
            <pc:docMk/>
            <pc:sldMk cId="1156024528" sldId="266"/>
            <ac:spMk id="13" creationId="{F49775AF-8896-43EE-92C6-83497D6DC56F}"/>
          </ac:spMkLst>
        </pc:spChg>
        <pc:spChg chg="add del">
          <ac:chgData name="ERIKA DEL ROSSO" userId="S::erika.delrosso@studenti.unicampania.it::f53ee5e8-e025-4349-8f0b-0a16f1ca5bc9" providerId="AD" clId="Web-{4403D9FE-0AB5-7ED7-CF43-02ACF6040180}" dt="2021-01-13T19:52:03.929" v="1152"/>
          <ac:spMkLst>
            <pc:docMk/>
            <pc:sldMk cId="1156024528" sldId="266"/>
            <ac:spMk id="15" creationId="{2C61293E-6EBE-43EF-A52C-9BEBFD7679D4}"/>
          </ac:spMkLst>
        </pc:spChg>
        <pc:spChg chg="add del">
          <ac:chgData name="ERIKA DEL ROSSO" userId="S::erika.delrosso@studenti.unicampania.it::f53ee5e8-e025-4349-8f0b-0a16f1ca5bc9" providerId="AD" clId="Web-{4403D9FE-0AB5-7ED7-CF43-02ACF6040180}" dt="2021-01-13T19:52:03.929" v="1152"/>
          <ac:spMkLst>
            <pc:docMk/>
            <pc:sldMk cId="1156024528" sldId="266"/>
            <ac:spMk id="16" creationId="{3FCFB1DE-0B7E-48CC-BA90-B2AB0889F9D6}"/>
          </ac:spMkLst>
        </pc:spChg>
        <pc:spChg chg="add">
          <ac:chgData name="ERIKA DEL ROSSO" userId="S::erika.delrosso@studenti.unicampania.it::f53ee5e8-e025-4349-8f0b-0a16f1ca5bc9" providerId="AD" clId="Web-{4403D9FE-0AB5-7ED7-CF43-02ACF6040180}" dt="2021-01-13T19:55:21.262" v="1153"/>
          <ac:spMkLst>
            <pc:docMk/>
            <pc:sldMk cId="1156024528" sldId="266"/>
            <ac:spMk id="17" creationId="{2C61293E-6EBE-43EF-A52C-9BEBFD7679D4}"/>
          </ac:spMkLst>
        </pc:spChg>
        <pc:spChg chg="add del">
          <ac:chgData name="ERIKA DEL ROSSO" userId="S::erika.delrosso@studenti.unicampania.it::f53ee5e8-e025-4349-8f0b-0a16f1ca5bc9" providerId="AD" clId="Web-{4403D9FE-0AB5-7ED7-CF43-02ACF6040180}" dt="2021-01-13T19:46:39.875" v="1104"/>
          <ac:spMkLst>
            <pc:docMk/>
            <pc:sldMk cId="1156024528" sldId="266"/>
            <ac:spMk id="18" creationId="{2C61293E-6EBE-43EF-A52C-9BEBFD7679D4}"/>
          </ac:spMkLst>
        </pc:spChg>
        <pc:spChg chg="add">
          <ac:chgData name="ERIKA DEL ROSSO" userId="S::erika.delrosso@studenti.unicampania.it::f53ee5e8-e025-4349-8f0b-0a16f1ca5bc9" providerId="AD" clId="Web-{4403D9FE-0AB5-7ED7-CF43-02ACF6040180}" dt="2021-01-13T19:55:21.262" v="1153"/>
          <ac:spMkLst>
            <pc:docMk/>
            <pc:sldMk cId="1156024528" sldId="266"/>
            <ac:spMk id="19" creationId="{3FCFB1DE-0B7E-48CC-BA90-B2AB0889F9D6}"/>
          </ac:spMkLst>
        </pc:spChg>
        <pc:spChg chg="add del">
          <ac:chgData name="ERIKA DEL ROSSO" userId="S::erika.delrosso@studenti.unicampania.it::f53ee5e8-e025-4349-8f0b-0a16f1ca5bc9" providerId="AD" clId="Web-{4403D9FE-0AB5-7ED7-CF43-02ACF6040180}" dt="2021-01-13T19:46:39.875" v="1104"/>
          <ac:spMkLst>
            <pc:docMk/>
            <pc:sldMk cId="1156024528" sldId="266"/>
            <ac:spMk id="20" creationId="{3FCFB1DE-0B7E-48CC-BA90-B2AB0889F9D6}"/>
          </ac:spMkLst>
        </pc:spChg>
        <pc:picChg chg="add mod ord">
          <ac:chgData name="ERIKA DEL ROSSO" userId="S::erika.delrosso@studenti.unicampania.it::f53ee5e8-e025-4349-8f0b-0a16f1ca5bc9" providerId="AD" clId="Web-{4403D9FE-0AB5-7ED7-CF43-02ACF6040180}" dt="2021-01-13T19:55:21.262" v="1153"/>
          <ac:picMkLst>
            <pc:docMk/>
            <pc:sldMk cId="1156024528" sldId="266"/>
            <ac:picMk id="5" creationId="{B878F6BF-7A69-4801-8E09-0CA27DA9B6CD}"/>
          </ac:picMkLst>
        </pc:picChg>
        <pc:picChg chg="add mod">
          <ac:chgData name="ERIKA DEL ROSSO" userId="S::erika.delrosso@studenti.unicampania.it::f53ee5e8-e025-4349-8f0b-0a16f1ca5bc9" providerId="AD" clId="Web-{4403D9FE-0AB5-7ED7-CF43-02ACF6040180}" dt="2021-01-13T19:59:14.267" v="1182" actId="1076"/>
          <ac:picMkLst>
            <pc:docMk/>
            <pc:sldMk cId="1156024528" sldId="266"/>
            <ac:picMk id="6" creationId="{E75C13E5-13C6-4B74-8F15-E5A817B2E70B}"/>
          </ac:picMkLst>
        </pc:picChg>
      </pc:sldChg>
      <pc:sldChg chg="addSp delSp modSp new mod setBg">
        <pc:chgData name="ERIKA DEL ROSSO" userId="S::erika.delrosso@studenti.unicampania.it::f53ee5e8-e025-4349-8f0b-0a16f1ca5bc9" providerId="AD" clId="Web-{4403D9FE-0AB5-7ED7-CF43-02ACF6040180}" dt="2021-01-14T08:31:56.539" v="1391" actId="20577"/>
        <pc:sldMkLst>
          <pc:docMk/>
          <pc:sldMk cId="2300534864" sldId="268"/>
        </pc:sldMkLst>
        <pc:spChg chg="mod">
          <ac:chgData name="ERIKA DEL ROSSO" userId="S::erika.delrosso@studenti.unicampania.it::f53ee5e8-e025-4349-8f0b-0a16f1ca5bc9" providerId="AD" clId="Web-{4403D9FE-0AB5-7ED7-CF43-02ACF6040180}" dt="2021-01-13T16:52:07.153" v="107"/>
          <ac:spMkLst>
            <pc:docMk/>
            <pc:sldMk cId="2300534864" sldId="268"/>
            <ac:spMk id="2" creationId="{BCCF55F8-E5B8-4166-8741-107675061E0F}"/>
          </ac:spMkLst>
        </pc:spChg>
        <pc:spChg chg="add del mod">
          <ac:chgData name="ERIKA DEL ROSSO" userId="S::erika.delrosso@studenti.unicampania.it::f53ee5e8-e025-4349-8f0b-0a16f1ca5bc9" providerId="AD" clId="Web-{4403D9FE-0AB5-7ED7-CF43-02ACF6040180}" dt="2021-01-14T08:31:56.539" v="1391" actId="20577"/>
          <ac:spMkLst>
            <pc:docMk/>
            <pc:sldMk cId="2300534864" sldId="268"/>
            <ac:spMk id="3" creationId="{121A576A-8752-42CD-AD94-9C910D62AB32}"/>
          </ac:spMkLst>
        </pc:spChg>
        <pc:spChg chg="add del">
          <ac:chgData name="ERIKA DEL ROSSO" userId="S::erika.delrosso@studenti.unicampania.it::f53ee5e8-e025-4349-8f0b-0a16f1ca5bc9" providerId="AD" clId="Web-{4403D9FE-0AB5-7ED7-CF43-02ACF6040180}" dt="2021-01-13T16:36:49.086" v="45"/>
          <ac:spMkLst>
            <pc:docMk/>
            <pc:sldMk cId="2300534864" sldId="268"/>
            <ac:spMk id="6" creationId="{247B6BBF-09F2-4A29-AE4E-3771E2924817}"/>
          </ac:spMkLst>
        </pc:spChg>
        <pc:spChg chg="add del">
          <ac:chgData name="ERIKA DEL ROSSO" userId="S::erika.delrosso@studenti.unicampania.it::f53ee5e8-e025-4349-8f0b-0a16f1ca5bc9" providerId="AD" clId="Web-{4403D9FE-0AB5-7ED7-CF43-02ACF6040180}" dt="2021-01-13T16:36:49.086" v="45"/>
          <ac:spMkLst>
            <pc:docMk/>
            <pc:sldMk cId="2300534864" sldId="268"/>
            <ac:spMk id="7" creationId="{535742DD-1B16-4E9D-B715-0D74B4574A68}"/>
          </ac:spMkLst>
        </pc:spChg>
        <pc:spChg chg="add del">
          <ac:chgData name="ERIKA DEL ROSSO" userId="S::erika.delrosso@studenti.unicampania.it::f53ee5e8-e025-4349-8f0b-0a16f1ca5bc9" providerId="AD" clId="Web-{4403D9FE-0AB5-7ED7-CF43-02ACF6040180}" dt="2021-01-13T16:34:59.172" v="43"/>
          <ac:spMkLst>
            <pc:docMk/>
            <pc:sldMk cId="2300534864" sldId="268"/>
            <ac:spMk id="9" creationId="{2E442304-DDBD-4F7B-8017-36BCC863FB40}"/>
          </ac:spMkLst>
        </pc:spChg>
        <pc:spChg chg="add del">
          <ac:chgData name="ERIKA DEL ROSSO" userId="S::erika.delrosso@studenti.unicampania.it::f53ee5e8-e025-4349-8f0b-0a16f1ca5bc9" providerId="AD" clId="Web-{4403D9FE-0AB5-7ED7-CF43-02ACF6040180}" dt="2021-01-13T16:34:59.172" v="43"/>
          <ac:spMkLst>
            <pc:docMk/>
            <pc:sldMk cId="2300534864" sldId="268"/>
            <ac:spMk id="11" creationId="{535742DD-1B16-4E9D-B715-0D74B4574A68}"/>
          </ac:spMkLst>
        </pc:spChg>
        <pc:spChg chg="add del">
          <ac:chgData name="ERIKA DEL ROSSO" userId="S::erika.delrosso@studenti.unicampania.it::f53ee5e8-e025-4349-8f0b-0a16f1ca5bc9" providerId="AD" clId="Web-{4403D9FE-0AB5-7ED7-CF43-02ACF6040180}" dt="2021-01-13T16:48:04.651" v="62"/>
          <ac:spMkLst>
            <pc:docMk/>
            <pc:sldMk cId="2300534864" sldId="268"/>
            <ac:spMk id="41" creationId="{AE6A207B-97BE-4DE3-B7BA-6EB713664F78}"/>
          </ac:spMkLst>
        </pc:spChg>
        <pc:spChg chg="add del">
          <ac:chgData name="ERIKA DEL ROSSO" userId="S::erika.delrosso@studenti.unicampania.it::f53ee5e8-e025-4349-8f0b-0a16f1ca5bc9" providerId="AD" clId="Web-{4403D9FE-0AB5-7ED7-CF43-02ACF6040180}" dt="2021-01-13T16:48:04.651" v="62"/>
          <ac:spMkLst>
            <pc:docMk/>
            <pc:sldMk cId="2300534864" sldId="268"/>
            <ac:spMk id="42" creationId="{3CE8AF5E-D374-4CF1-90CC-35CF73B81C3E}"/>
          </ac:spMkLst>
        </pc:spChg>
        <pc:spChg chg="add del">
          <ac:chgData name="ERIKA DEL ROSSO" userId="S::erika.delrosso@studenti.unicampania.it::f53ee5e8-e025-4349-8f0b-0a16f1ca5bc9" providerId="AD" clId="Web-{4403D9FE-0AB5-7ED7-CF43-02ACF6040180}" dt="2021-01-13T16:47:35.383" v="60"/>
          <ac:spMkLst>
            <pc:docMk/>
            <pc:sldMk cId="2300534864" sldId="268"/>
            <ac:spMk id="44" creationId="{7B831B6F-405A-4B47-B9BB-5CA88F285844}"/>
          </ac:spMkLst>
        </pc:spChg>
        <pc:spChg chg="add del">
          <ac:chgData name="ERIKA DEL ROSSO" userId="S::erika.delrosso@studenti.unicampania.it::f53ee5e8-e025-4349-8f0b-0a16f1ca5bc9" providerId="AD" clId="Web-{4403D9FE-0AB5-7ED7-CF43-02ACF6040180}" dt="2021-01-13T16:52:07.153" v="107"/>
          <ac:spMkLst>
            <pc:docMk/>
            <pc:sldMk cId="2300534864" sldId="268"/>
            <ac:spMk id="45" creationId="{743AA782-23D1-4521-8CAD-47662984AA08}"/>
          </ac:spMkLst>
        </pc:spChg>
        <pc:spChg chg="add del">
          <ac:chgData name="ERIKA DEL ROSSO" userId="S::erika.delrosso@studenti.unicampania.it::f53ee5e8-e025-4349-8f0b-0a16f1ca5bc9" providerId="AD" clId="Web-{4403D9FE-0AB5-7ED7-CF43-02ACF6040180}" dt="2021-01-13T16:47:35.383" v="60"/>
          <ac:spMkLst>
            <pc:docMk/>
            <pc:sldMk cId="2300534864" sldId="268"/>
            <ac:spMk id="46" creationId="{3CE8AF5E-D374-4CF1-90CC-35CF73B81C3E}"/>
          </ac:spMkLst>
        </pc:spChg>
        <pc:spChg chg="add del">
          <ac:chgData name="ERIKA DEL ROSSO" userId="S::erika.delrosso@studenti.unicampania.it::f53ee5e8-e025-4349-8f0b-0a16f1ca5bc9" providerId="AD" clId="Web-{4403D9FE-0AB5-7ED7-CF43-02ACF6040180}" dt="2021-01-13T16:52:07.153" v="107"/>
          <ac:spMkLst>
            <pc:docMk/>
            <pc:sldMk cId="2300534864" sldId="268"/>
            <ac:spMk id="47" creationId="{3CE8AF5E-D374-4CF1-90CC-35CF73B81C3E}"/>
          </ac:spMkLst>
        </pc:spChg>
        <pc:spChg chg="add del">
          <ac:chgData name="ERIKA DEL ROSSO" userId="S::erika.delrosso@studenti.unicampania.it::f53ee5e8-e025-4349-8f0b-0a16f1ca5bc9" providerId="AD" clId="Web-{4403D9FE-0AB5-7ED7-CF43-02ACF6040180}" dt="2021-01-13T16:52:07.153" v="107"/>
          <ac:spMkLst>
            <pc:docMk/>
            <pc:sldMk cId="2300534864" sldId="268"/>
            <ac:spMk id="54" creationId="{A8908DB7-C3A6-4FCB-9820-CEE02B398C4A}"/>
          </ac:spMkLst>
        </pc:spChg>
        <pc:spChg chg="add del">
          <ac:chgData name="ERIKA DEL ROSSO" userId="S::erika.delrosso@studenti.unicampania.it::f53ee5e8-e025-4349-8f0b-0a16f1ca5bc9" providerId="AD" clId="Web-{4403D9FE-0AB5-7ED7-CF43-02ACF6040180}" dt="2021-01-13T16:52:07.153" v="107"/>
          <ac:spMkLst>
            <pc:docMk/>
            <pc:sldMk cId="2300534864" sldId="268"/>
            <ac:spMk id="56" creationId="{D010E05E-9237-4321-84BB-69C0F22568EE}"/>
          </ac:spMkLst>
        </pc:spChg>
        <pc:graphicFrameChg chg="add del">
          <ac:chgData name="ERIKA DEL ROSSO" userId="S::erika.delrosso@studenti.unicampania.it::f53ee5e8-e025-4349-8f0b-0a16f1ca5bc9" providerId="AD" clId="Web-{4403D9FE-0AB5-7ED7-CF43-02ACF6040180}" dt="2021-01-13T16:34:59.172" v="43"/>
          <ac:graphicFrameMkLst>
            <pc:docMk/>
            <pc:sldMk cId="2300534864" sldId="268"/>
            <ac:graphicFrameMk id="5" creationId="{00CAB71D-E338-46CD-9D69-DAA41B831868}"/>
          </ac:graphicFrameMkLst>
        </pc:graphicFrameChg>
        <pc:graphicFrameChg chg="add del">
          <ac:chgData name="ERIKA DEL ROSSO" userId="S::erika.delrosso@studenti.unicampania.it::f53ee5e8-e025-4349-8f0b-0a16f1ca5bc9" providerId="AD" clId="Web-{4403D9FE-0AB5-7ED7-CF43-02ACF6040180}" dt="2021-01-13T16:36:49.086" v="45"/>
          <ac:graphicFrameMkLst>
            <pc:docMk/>
            <pc:sldMk cId="2300534864" sldId="268"/>
            <ac:graphicFrameMk id="8" creationId="{F912010C-C07B-41F4-BBEB-FBD34B432427}"/>
          </ac:graphicFrameMkLst>
        </pc:graphicFrameChg>
        <pc:picChg chg="add mod">
          <ac:chgData name="ERIKA DEL ROSSO" userId="S::erika.delrosso@studenti.unicampania.it::f53ee5e8-e025-4349-8f0b-0a16f1ca5bc9" providerId="AD" clId="Web-{4403D9FE-0AB5-7ED7-CF43-02ACF6040180}" dt="2021-01-14T07:38:06.840" v="1388" actId="1076"/>
          <ac:picMkLst>
            <pc:docMk/>
            <pc:sldMk cId="2300534864" sldId="268"/>
            <ac:picMk id="39" creationId="{0742D370-F284-4FAE-850E-E0B609CBA358}"/>
          </ac:picMkLst>
        </pc:picChg>
        <pc:inkChg chg="add del">
          <ac:chgData name="ERIKA DEL ROSSO" userId="S::erika.delrosso@studenti.unicampania.it::f53ee5e8-e025-4349-8f0b-0a16f1ca5bc9" providerId="AD" clId="Web-{4403D9FE-0AB5-7ED7-CF43-02ACF6040180}" dt="2021-01-13T16:48:04.651" v="62"/>
          <ac:inkMkLst>
            <pc:docMk/>
            <pc:sldMk cId="2300534864" sldId="268"/>
            <ac:inkMk id="43" creationId="{070477C5-0410-4E4F-97A1-F84C2465C187}"/>
          </ac:inkMkLst>
        </pc:inkChg>
        <pc:inkChg chg="add del">
          <ac:chgData name="ERIKA DEL ROSSO" userId="S::erika.delrosso@studenti.unicampania.it::f53ee5e8-e025-4349-8f0b-0a16f1ca5bc9" providerId="AD" clId="Web-{4403D9FE-0AB5-7ED7-CF43-02ACF6040180}" dt="2021-01-13T16:47:35.383" v="60"/>
          <ac:inkMkLst>
            <pc:docMk/>
            <pc:sldMk cId="2300534864" sldId="268"/>
            <ac:inkMk id="48" creationId="{070477C5-0410-4E4F-97A1-F84C2465C187}"/>
          </ac:inkMkLst>
        </pc:inkChg>
        <pc:inkChg chg="add del">
          <ac:chgData name="ERIKA DEL ROSSO" userId="S::erika.delrosso@studenti.unicampania.it::f53ee5e8-e025-4349-8f0b-0a16f1ca5bc9" providerId="AD" clId="Web-{4403D9FE-0AB5-7ED7-CF43-02ACF6040180}" dt="2021-01-13T16:52:07.153" v="107"/>
          <ac:inkMkLst>
            <pc:docMk/>
            <pc:sldMk cId="2300534864" sldId="268"/>
            <ac:inkMk id="49" creationId="{070477C5-0410-4E4F-97A1-F84C2465C187}"/>
          </ac:inkMkLst>
        </pc:inkChg>
        <pc:inkChg chg="add del">
          <ac:chgData name="ERIKA DEL ROSSO" userId="S::erika.delrosso@studenti.unicampania.it::f53ee5e8-e025-4349-8f0b-0a16f1ca5bc9" providerId="AD" clId="Web-{4403D9FE-0AB5-7ED7-CF43-02ACF6040180}" dt="2021-01-13T16:52:07.153" v="107"/>
          <ac:inkMkLst>
            <pc:docMk/>
            <pc:sldMk cId="2300534864" sldId="268"/>
            <ac:inkMk id="58" creationId="{070477C5-0410-4E4F-97A1-F84C2465C187}"/>
          </ac:inkMkLst>
        </pc:inkChg>
      </pc:sldChg>
      <pc:sldChg chg="addSp delSp modSp new mod setBg modClrScheme delDesignElem chgLayout">
        <pc:chgData name="ERIKA DEL ROSSO" userId="S::erika.delrosso@studenti.unicampania.it::f53ee5e8-e025-4349-8f0b-0a16f1ca5bc9" providerId="AD" clId="Web-{4403D9FE-0AB5-7ED7-CF43-02ACF6040180}" dt="2021-01-13T17:41:19.069" v="856" actId="1076"/>
        <pc:sldMkLst>
          <pc:docMk/>
          <pc:sldMk cId="4149525742" sldId="269"/>
        </pc:sldMkLst>
        <pc:spChg chg="mod ord">
          <ac:chgData name="ERIKA DEL ROSSO" userId="S::erika.delrosso@studenti.unicampania.it::f53ee5e8-e025-4349-8f0b-0a16f1ca5bc9" providerId="AD" clId="Web-{4403D9FE-0AB5-7ED7-CF43-02ACF6040180}" dt="2021-01-13T17:40:38.520" v="849" actId="1076"/>
          <ac:spMkLst>
            <pc:docMk/>
            <pc:sldMk cId="4149525742" sldId="269"/>
            <ac:spMk id="2" creationId="{4816C315-3BDC-4A20-9DCD-1FBD22CC8B4E}"/>
          </ac:spMkLst>
        </pc:spChg>
        <pc:spChg chg="add del mod">
          <ac:chgData name="ERIKA DEL ROSSO" userId="S::erika.delrosso@studenti.unicampania.it::f53ee5e8-e025-4349-8f0b-0a16f1ca5bc9" providerId="AD" clId="Web-{4403D9FE-0AB5-7ED7-CF43-02ACF6040180}" dt="2021-01-13T17:04:13.893" v="123"/>
          <ac:spMkLst>
            <pc:docMk/>
            <pc:sldMk cId="4149525742" sldId="269"/>
            <ac:spMk id="3" creationId="{6EB5990E-625B-4DE5-8CAD-F461A34D8A8C}"/>
          </ac:spMkLst>
        </pc:spChg>
        <pc:spChg chg="add mod ord">
          <ac:chgData name="ERIKA DEL ROSSO" userId="S::erika.delrosso@studenti.unicampania.it::f53ee5e8-e025-4349-8f0b-0a16f1ca5bc9" providerId="AD" clId="Web-{4403D9FE-0AB5-7ED7-CF43-02ACF6040180}" dt="2021-01-13T17:41:16.647" v="855" actId="20577"/>
          <ac:spMkLst>
            <pc:docMk/>
            <pc:sldMk cId="4149525742" sldId="269"/>
            <ac:spMk id="7" creationId="{07D5D149-DEE8-4F9F-95A2-3794893CA7C9}"/>
          </ac:spMkLst>
        </pc:spChg>
        <pc:spChg chg="add del">
          <ac:chgData name="ERIKA DEL ROSSO" userId="S::erika.delrosso@studenti.unicampania.it::f53ee5e8-e025-4349-8f0b-0a16f1ca5bc9" providerId="AD" clId="Web-{4403D9FE-0AB5-7ED7-CF43-02ACF6040180}" dt="2021-01-13T17:39:55.626" v="844"/>
          <ac:spMkLst>
            <pc:docMk/>
            <pc:sldMk cId="4149525742" sldId="269"/>
            <ac:spMk id="8" creationId="{AC17DE74-01C9-4859-B65A-85CF999E8580}"/>
          </ac:spMkLst>
        </pc:spChg>
        <pc:spChg chg="add del">
          <ac:chgData name="ERIKA DEL ROSSO" userId="S::erika.delrosso@studenti.unicampania.it::f53ee5e8-e025-4349-8f0b-0a16f1ca5bc9" providerId="AD" clId="Web-{4403D9FE-0AB5-7ED7-CF43-02ACF6040180}" dt="2021-01-13T17:39:55.626" v="844"/>
          <ac:spMkLst>
            <pc:docMk/>
            <pc:sldMk cId="4149525742" sldId="269"/>
            <ac:spMk id="10" creationId="{068C0432-0E90-4CC1-8CD3-D44A90DF07EF}"/>
          </ac:spMkLst>
        </pc:spChg>
        <pc:spChg chg="add del mod ord">
          <ac:chgData name="ERIKA DEL ROSSO" userId="S::erika.delrosso@studenti.unicampania.it::f53ee5e8-e025-4349-8f0b-0a16f1ca5bc9" providerId="AD" clId="Web-{4403D9FE-0AB5-7ED7-CF43-02ACF6040180}" dt="2021-01-13T17:40:33.191" v="848"/>
          <ac:spMkLst>
            <pc:docMk/>
            <pc:sldMk cId="4149525742" sldId="269"/>
            <ac:spMk id="12" creationId="{4CB28088-9572-41BD-914E-403C5560F090}"/>
          </ac:spMkLst>
        </pc:spChg>
        <pc:spChg chg="add del">
          <ac:chgData name="ERIKA DEL ROSSO" userId="S::erika.delrosso@studenti.unicampania.it::f53ee5e8-e025-4349-8f0b-0a16f1ca5bc9" providerId="AD" clId="Web-{4403D9FE-0AB5-7ED7-CF43-02ACF6040180}" dt="2021-01-13T17:40:21.190" v="846"/>
          <ac:spMkLst>
            <pc:docMk/>
            <pc:sldMk cId="4149525742" sldId="269"/>
            <ac:spMk id="15" creationId="{A2328C31-93A8-4C77-B2C9-1705F82706BC}"/>
          </ac:spMkLst>
        </pc:spChg>
        <pc:spChg chg="add del">
          <ac:chgData name="ERIKA DEL ROSSO" userId="S::erika.delrosso@studenti.unicampania.it::f53ee5e8-e025-4349-8f0b-0a16f1ca5bc9" providerId="AD" clId="Web-{4403D9FE-0AB5-7ED7-CF43-02ACF6040180}" dt="2021-01-13T17:40:21.190" v="846"/>
          <ac:spMkLst>
            <pc:docMk/>
            <pc:sldMk cId="4149525742" sldId="269"/>
            <ac:spMk id="19" creationId="{535742DD-1B16-4E9D-B715-0D74B4574A68}"/>
          </ac:spMkLst>
        </pc:spChg>
        <pc:picChg chg="add del mod ord">
          <ac:chgData name="ERIKA DEL ROSSO" userId="S::erika.delrosso@studenti.unicampania.it::f53ee5e8-e025-4349-8f0b-0a16f1ca5bc9" providerId="AD" clId="Web-{4403D9FE-0AB5-7ED7-CF43-02ACF6040180}" dt="2021-01-13T17:04:05.439" v="122"/>
          <ac:picMkLst>
            <pc:docMk/>
            <pc:sldMk cId="4149525742" sldId="269"/>
            <ac:picMk id="4" creationId="{C2C65F10-D58D-47CD-B1CB-7212CB0930AC}"/>
          </ac:picMkLst>
        </pc:picChg>
        <pc:picChg chg="add del mod ord">
          <ac:chgData name="ERIKA DEL ROSSO" userId="S::erika.delrosso@studenti.unicampania.it::f53ee5e8-e025-4349-8f0b-0a16f1ca5bc9" providerId="AD" clId="Web-{4403D9FE-0AB5-7ED7-CF43-02ACF6040180}" dt="2021-01-13T17:04:20.878" v="124"/>
          <ac:picMkLst>
            <pc:docMk/>
            <pc:sldMk cId="4149525742" sldId="269"/>
            <ac:picMk id="5" creationId="{6EEEBAD2-3425-4768-9BB7-22189071C6DE}"/>
          </ac:picMkLst>
        </pc:picChg>
        <pc:picChg chg="add mod">
          <ac:chgData name="ERIKA DEL ROSSO" userId="S::erika.delrosso@studenti.unicampania.it::f53ee5e8-e025-4349-8f0b-0a16f1ca5bc9" providerId="AD" clId="Web-{4403D9FE-0AB5-7ED7-CF43-02ACF6040180}" dt="2021-01-13T17:41:19.069" v="856" actId="1076"/>
          <ac:picMkLst>
            <pc:docMk/>
            <pc:sldMk cId="4149525742" sldId="269"/>
            <ac:picMk id="9" creationId="{9A1A6E66-975D-47B6-B51E-5BA17ED2EEB4}"/>
          </ac:picMkLst>
        </pc:picChg>
        <pc:inkChg chg="add del">
          <ac:chgData name="ERIKA DEL ROSSO" userId="S::erika.delrosso@studenti.unicampania.it::f53ee5e8-e025-4349-8f0b-0a16f1ca5bc9" providerId="AD" clId="Web-{4403D9FE-0AB5-7ED7-CF43-02ACF6040180}" dt="2021-01-13T17:40:21.190" v="846"/>
          <ac:inkMkLst>
            <pc:docMk/>
            <pc:sldMk cId="4149525742" sldId="269"/>
            <ac:inkMk id="17" creationId="{070477C5-0410-4E4F-97A1-F84C2465C187}"/>
          </ac:inkMkLst>
        </pc:inkChg>
      </pc:sldChg>
      <pc:sldChg chg="addSp delSp modSp new mod setBg">
        <pc:chgData name="ERIKA DEL ROSSO" userId="S::erika.delrosso@studenti.unicampania.it::f53ee5e8-e025-4349-8f0b-0a16f1ca5bc9" providerId="AD" clId="Web-{4403D9FE-0AB5-7ED7-CF43-02ACF6040180}" dt="2021-01-13T17:47:38.941" v="879"/>
        <pc:sldMkLst>
          <pc:docMk/>
          <pc:sldMk cId="2628501866" sldId="270"/>
        </pc:sldMkLst>
        <pc:spChg chg="mod">
          <ac:chgData name="ERIKA DEL ROSSO" userId="S::erika.delrosso@studenti.unicampania.it::f53ee5e8-e025-4349-8f0b-0a16f1ca5bc9" providerId="AD" clId="Web-{4403D9FE-0AB5-7ED7-CF43-02ACF6040180}" dt="2021-01-13T17:47:38.941" v="879"/>
          <ac:spMkLst>
            <pc:docMk/>
            <pc:sldMk cId="2628501866" sldId="270"/>
            <ac:spMk id="2" creationId="{BB620DE5-6973-4926-94EC-10D6ABB2E1C4}"/>
          </ac:spMkLst>
        </pc:spChg>
        <pc:spChg chg="del mod">
          <ac:chgData name="ERIKA DEL ROSSO" userId="S::erika.delrosso@studenti.unicampania.it::f53ee5e8-e025-4349-8f0b-0a16f1ca5bc9" providerId="AD" clId="Web-{4403D9FE-0AB5-7ED7-CF43-02ACF6040180}" dt="2021-01-13T17:42:30.028" v="861"/>
          <ac:spMkLst>
            <pc:docMk/>
            <pc:sldMk cId="2628501866" sldId="270"/>
            <ac:spMk id="3" creationId="{194B2E86-E44E-42F5-9388-556EAA0D71DC}"/>
          </ac:spMkLst>
        </pc:spChg>
        <pc:spChg chg="add del">
          <ac:chgData name="ERIKA DEL ROSSO" userId="S::erika.delrosso@studenti.unicampania.it::f53ee5e8-e025-4349-8f0b-0a16f1ca5bc9" providerId="AD" clId="Web-{4403D9FE-0AB5-7ED7-CF43-02ACF6040180}" dt="2021-01-13T17:42:30.028" v="861"/>
          <ac:spMkLst>
            <pc:docMk/>
            <pc:sldMk cId="2628501866" sldId="270"/>
            <ac:spMk id="6" creationId="{45D37F4E-DDB4-456B-97E0-9937730A039F}"/>
          </ac:spMkLst>
        </pc:spChg>
        <pc:spChg chg="add del">
          <ac:chgData name="ERIKA DEL ROSSO" userId="S::erika.delrosso@studenti.unicampania.it::f53ee5e8-e025-4349-8f0b-0a16f1ca5bc9" providerId="AD" clId="Web-{4403D9FE-0AB5-7ED7-CF43-02ACF6040180}" dt="2021-01-13T17:42:30.028" v="861"/>
          <ac:spMkLst>
            <pc:docMk/>
            <pc:sldMk cId="2628501866" sldId="270"/>
            <ac:spMk id="7" creationId="{3CE8AF5E-D374-4CF1-90CC-35CF73B81C3E}"/>
          </ac:spMkLst>
        </pc:spChg>
        <pc:spChg chg="add del">
          <ac:chgData name="ERIKA DEL ROSSO" userId="S::erika.delrosso@studenti.unicampania.it::f53ee5e8-e025-4349-8f0b-0a16f1ca5bc9" providerId="AD" clId="Web-{4403D9FE-0AB5-7ED7-CF43-02ACF6040180}" dt="2021-01-13T17:42:09.307" v="858"/>
          <ac:spMkLst>
            <pc:docMk/>
            <pc:sldMk cId="2628501866" sldId="270"/>
            <ac:spMk id="9" creationId="{743AA782-23D1-4521-8CAD-47662984AA08}"/>
          </ac:spMkLst>
        </pc:spChg>
        <pc:spChg chg="add del">
          <ac:chgData name="ERIKA DEL ROSSO" userId="S::erika.delrosso@studenti.unicampania.it::f53ee5e8-e025-4349-8f0b-0a16f1ca5bc9" providerId="AD" clId="Web-{4403D9FE-0AB5-7ED7-CF43-02ACF6040180}" dt="2021-01-13T17:42:09.307" v="858"/>
          <ac:spMkLst>
            <pc:docMk/>
            <pc:sldMk cId="2628501866" sldId="270"/>
            <ac:spMk id="11" creationId="{3CE8AF5E-D374-4CF1-90CC-35CF73B81C3E}"/>
          </ac:spMkLst>
        </pc:spChg>
        <pc:spChg chg="add del">
          <ac:chgData name="ERIKA DEL ROSSO" userId="S::erika.delrosso@studenti.unicampania.it::f53ee5e8-e025-4349-8f0b-0a16f1ca5bc9" providerId="AD" clId="Web-{4403D9FE-0AB5-7ED7-CF43-02ACF6040180}" dt="2021-01-13T17:43:47.111" v="866"/>
          <ac:spMkLst>
            <pc:docMk/>
            <pc:sldMk cId="2628501866" sldId="270"/>
            <ac:spMk id="12" creationId="{743AA782-23D1-4521-8CAD-47662984AA08}"/>
          </ac:spMkLst>
        </pc:spChg>
        <pc:spChg chg="add del">
          <ac:chgData name="ERIKA DEL ROSSO" userId="S::erika.delrosso@studenti.unicampania.it::f53ee5e8-e025-4349-8f0b-0a16f1ca5bc9" providerId="AD" clId="Web-{4403D9FE-0AB5-7ED7-CF43-02ACF6040180}" dt="2021-01-13T17:43:47.111" v="866"/>
          <ac:spMkLst>
            <pc:docMk/>
            <pc:sldMk cId="2628501866" sldId="270"/>
            <ac:spMk id="14" creationId="{3CE8AF5E-D374-4CF1-90CC-35CF73B81C3E}"/>
          </ac:spMkLst>
        </pc:spChg>
        <pc:spChg chg="add del">
          <ac:chgData name="ERIKA DEL ROSSO" userId="S::erika.delrosso@studenti.unicampania.it::f53ee5e8-e025-4349-8f0b-0a16f1ca5bc9" providerId="AD" clId="Web-{4403D9FE-0AB5-7ED7-CF43-02ACF6040180}" dt="2021-01-13T17:43:34.360" v="864"/>
          <ac:spMkLst>
            <pc:docMk/>
            <pc:sldMk cId="2628501866" sldId="270"/>
            <ac:spMk id="15" creationId="{743AA782-23D1-4521-8CAD-47662984AA08}"/>
          </ac:spMkLst>
        </pc:spChg>
        <pc:spChg chg="add del">
          <ac:chgData name="ERIKA DEL ROSSO" userId="S::erika.delrosso@studenti.unicampania.it::f53ee5e8-e025-4349-8f0b-0a16f1ca5bc9" providerId="AD" clId="Web-{4403D9FE-0AB5-7ED7-CF43-02ACF6040180}" dt="2021-01-13T17:43:34.360" v="864"/>
          <ac:spMkLst>
            <pc:docMk/>
            <pc:sldMk cId="2628501866" sldId="270"/>
            <ac:spMk id="17" creationId="{3CE8AF5E-D374-4CF1-90CC-35CF73B81C3E}"/>
          </ac:spMkLst>
        </pc:spChg>
        <pc:spChg chg="add">
          <ac:chgData name="ERIKA DEL ROSSO" userId="S::erika.delrosso@studenti.unicampania.it::f53ee5e8-e025-4349-8f0b-0a16f1ca5bc9" providerId="AD" clId="Web-{4403D9FE-0AB5-7ED7-CF43-02ACF6040180}" dt="2021-01-13T17:47:38.941" v="879"/>
          <ac:spMkLst>
            <pc:docMk/>
            <pc:sldMk cId="2628501866" sldId="270"/>
            <ac:spMk id="18" creationId="{2C61293E-6EBE-43EF-A52C-9BEBFD7679D4}"/>
          </ac:spMkLst>
        </pc:spChg>
        <pc:spChg chg="add">
          <ac:chgData name="ERIKA DEL ROSSO" userId="S::erika.delrosso@studenti.unicampania.it::f53ee5e8-e025-4349-8f0b-0a16f1ca5bc9" providerId="AD" clId="Web-{4403D9FE-0AB5-7ED7-CF43-02ACF6040180}" dt="2021-01-13T17:47:38.941" v="879"/>
          <ac:spMkLst>
            <pc:docMk/>
            <pc:sldMk cId="2628501866" sldId="270"/>
            <ac:spMk id="20" creationId="{3FCFB1DE-0B7E-48CC-BA90-B2AB0889F9D6}"/>
          </ac:spMkLst>
        </pc:spChg>
        <pc:graphicFrameChg chg="add mod ord modGraphic">
          <ac:chgData name="ERIKA DEL ROSSO" userId="S::erika.delrosso@studenti.unicampania.it::f53ee5e8-e025-4349-8f0b-0a16f1ca5bc9" providerId="AD" clId="Web-{4403D9FE-0AB5-7ED7-CF43-02ACF6040180}" dt="2021-01-13T17:47:38.941" v="879"/>
          <ac:graphicFrameMkLst>
            <pc:docMk/>
            <pc:sldMk cId="2628501866" sldId="270"/>
            <ac:graphicFrameMk id="10" creationId="{5F11C9C1-2812-431E-A4D0-17E4F1982FF4}"/>
          </ac:graphicFrameMkLst>
        </pc:graphicFrameChg>
        <pc:picChg chg="add mod">
          <ac:chgData name="ERIKA DEL ROSSO" userId="S::erika.delrosso@studenti.unicampania.it::f53ee5e8-e025-4349-8f0b-0a16f1ca5bc9" providerId="AD" clId="Web-{4403D9FE-0AB5-7ED7-CF43-02ACF6040180}" dt="2021-01-13T17:47:38.941" v="879"/>
          <ac:picMkLst>
            <pc:docMk/>
            <pc:sldMk cId="2628501866" sldId="270"/>
            <ac:picMk id="4" creationId="{B196370B-3BF2-4C19-A7BB-EA7F52B1AEF0}"/>
          </ac:picMkLst>
        </pc:picChg>
        <pc:inkChg chg="add del">
          <ac:chgData name="ERIKA DEL ROSSO" userId="S::erika.delrosso@studenti.unicampania.it::f53ee5e8-e025-4349-8f0b-0a16f1ca5bc9" providerId="AD" clId="Web-{4403D9FE-0AB5-7ED7-CF43-02ACF6040180}" dt="2021-01-13T17:42:09.307" v="858"/>
          <ac:inkMkLst>
            <pc:docMk/>
            <pc:sldMk cId="2628501866" sldId="270"/>
            <ac:inkMk id="13" creationId="{070477C5-0410-4E4F-97A1-F84C2465C187}"/>
          </ac:inkMkLst>
        </pc:inkChg>
        <pc:inkChg chg="add del">
          <ac:chgData name="ERIKA DEL ROSSO" userId="S::erika.delrosso@studenti.unicampania.it::f53ee5e8-e025-4349-8f0b-0a16f1ca5bc9" providerId="AD" clId="Web-{4403D9FE-0AB5-7ED7-CF43-02ACF6040180}" dt="2021-01-13T17:43:47.111" v="866"/>
          <ac:inkMkLst>
            <pc:docMk/>
            <pc:sldMk cId="2628501866" sldId="270"/>
            <ac:inkMk id="16" creationId="{070477C5-0410-4E4F-97A1-F84C2465C187}"/>
          </ac:inkMkLst>
        </pc:inkChg>
        <pc:inkChg chg="add del">
          <ac:chgData name="ERIKA DEL ROSSO" userId="S::erika.delrosso@studenti.unicampania.it::f53ee5e8-e025-4349-8f0b-0a16f1ca5bc9" providerId="AD" clId="Web-{4403D9FE-0AB5-7ED7-CF43-02ACF6040180}" dt="2021-01-13T17:43:34.360" v="864"/>
          <ac:inkMkLst>
            <pc:docMk/>
            <pc:sldMk cId="2628501866" sldId="270"/>
            <ac:inkMk id="19" creationId="{070477C5-0410-4E4F-97A1-F84C2465C187}"/>
          </ac:inkMkLst>
        </pc:inkChg>
      </pc:sldChg>
      <pc:sldChg chg="addSp delSp modSp new mod setBg modClrScheme delDesignElem chgLayout">
        <pc:chgData name="ERIKA DEL ROSSO" userId="S::erika.delrosso@studenti.unicampania.it::f53ee5e8-e025-4349-8f0b-0a16f1ca5bc9" providerId="AD" clId="Web-{4403D9FE-0AB5-7ED7-CF43-02ACF6040180}" dt="2021-01-13T18:04:24.373" v="1092" actId="1076"/>
        <pc:sldMkLst>
          <pc:docMk/>
          <pc:sldMk cId="3074612528" sldId="271"/>
        </pc:sldMkLst>
        <pc:spChg chg="mod ord">
          <ac:chgData name="ERIKA DEL ROSSO" userId="S::erika.delrosso@studenti.unicampania.it::f53ee5e8-e025-4349-8f0b-0a16f1ca5bc9" providerId="AD" clId="Web-{4403D9FE-0AB5-7ED7-CF43-02ACF6040180}" dt="2021-01-13T17:56:37.558" v="894"/>
          <ac:spMkLst>
            <pc:docMk/>
            <pc:sldMk cId="3074612528" sldId="271"/>
            <ac:spMk id="2" creationId="{B4C97716-BCAB-4B04-8627-28434279D236}"/>
          </ac:spMkLst>
        </pc:spChg>
        <pc:spChg chg="del">
          <ac:chgData name="ERIKA DEL ROSSO" userId="S::erika.delrosso@studenti.unicampania.it::f53ee5e8-e025-4349-8f0b-0a16f1ca5bc9" providerId="AD" clId="Web-{4403D9FE-0AB5-7ED7-CF43-02ACF6040180}" dt="2021-01-13T17:35:12.840" v="825"/>
          <ac:spMkLst>
            <pc:docMk/>
            <pc:sldMk cId="3074612528" sldId="271"/>
            <ac:spMk id="3" creationId="{5A580189-136F-4FD1-9D80-0442DA201B47}"/>
          </ac:spMkLst>
        </pc:spChg>
        <pc:spChg chg="add del mod ord">
          <ac:chgData name="ERIKA DEL ROSSO" userId="S::erika.delrosso@studenti.unicampania.it::f53ee5e8-e025-4349-8f0b-0a16f1ca5bc9" providerId="AD" clId="Web-{4403D9FE-0AB5-7ED7-CF43-02ACF6040180}" dt="2021-01-13T17:54:28.158" v="891"/>
          <ac:spMkLst>
            <pc:docMk/>
            <pc:sldMk cId="3074612528" sldId="271"/>
            <ac:spMk id="8" creationId="{27F17C6F-87E6-4F6D-A4DB-7730F2EF5CDC}"/>
          </ac:spMkLst>
        </pc:spChg>
        <pc:spChg chg="add del">
          <ac:chgData name="ERIKA DEL ROSSO" userId="S::erika.delrosso@studenti.unicampania.it::f53ee5e8-e025-4349-8f0b-0a16f1ca5bc9" providerId="AD" clId="Web-{4403D9FE-0AB5-7ED7-CF43-02ACF6040180}" dt="2021-01-13T17:49:00.681" v="886"/>
          <ac:spMkLst>
            <pc:docMk/>
            <pc:sldMk cId="3074612528" sldId="271"/>
            <ac:spMk id="12" creationId="{DA381740-063A-41A4-836D-85D14980EEF0}"/>
          </ac:spMkLst>
        </pc:spChg>
        <pc:spChg chg="add del">
          <ac:chgData name="ERIKA DEL ROSSO" userId="S::erika.delrosso@studenti.unicampania.it::f53ee5e8-e025-4349-8f0b-0a16f1ca5bc9" providerId="AD" clId="Web-{4403D9FE-0AB5-7ED7-CF43-02ACF6040180}" dt="2021-01-13T17:49:00.681" v="886"/>
          <ac:spMkLst>
            <pc:docMk/>
            <pc:sldMk cId="3074612528" sldId="271"/>
            <ac:spMk id="14" creationId="{91F55C5D-1648-4BE3-932D-8CADBF3F6736}"/>
          </ac:spMkLst>
        </pc:spChg>
        <pc:spChg chg="add del">
          <ac:chgData name="ERIKA DEL ROSSO" userId="S::erika.delrosso@studenti.unicampania.it::f53ee5e8-e025-4349-8f0b-0a16f1ca5bc9" providerId="AD" clId="Web-{4403D9FE-0AB5-7ED7-CF43-02ACF6040180}" dt="2021-01-13T17:49:00.681" v="886"/>
          <ac:spMkLst>
            <pc:docMk/>
            <pc:sldMk cId="3074612528" sldId="271"/>
            <ac:spMk id="16" creationId="{A38E1331-B5A6-44BE-BF4E-EE6C2FD2A242}"/>
          </ac:spMkLst>
        </pc:spChg>
        <pc:spChg chg="add del">
          <ac:chgData name="ERIKA DEL ROSSO" userId="S::erika.delrosso@studenti.unicampania.it::f53ee5e8-e025-4349-8f0b-0a16f1ca5bc9" providerId="AD" clId="Web-{4403D9FE-0AB5-7ED7-CF43-02ACF6040180}" dt="2021-01-13T17:48:35.867" v="883"/>
          <ac:spMkLst>
            <pc:docMk/>
            <pc:sldMk cId="3074612528" sldId="271"/>
            <ac:spMk id="18" creationId="{42E59424-33E1-4F37-8425-9F113921968C}"/>
          </ac:spMkLst>
        </pc:spChg>
        <pc:spChg chg="add del">
          <ac:chgData name="ERIKA DEL ROSSO" userId="S::erika.delrosso@studenti.unicampania.it::f53ee5e8-e025-4349-8f0b-0a16f1ca5bc9" providerId="AD" clId="Web-{4403D9FE-0AB5-7ED7-CF43-02ACF6040180}" dt="2021-01-13T17:48:35.867" v="883"/>
          <ac:spMkLst>
            <pc:docMk/>
            <pc:sldMk cId="3074612528" sldId="271"/>
            <ac:spMk id="19" creationId="{9694F8A0-A600-40AB-84BE-03637A1D71FD}"/>
          </ac:spMkLst>
        </pc:spChg>
        <pc:spChg chg="add del">
          <ac:chgData name="ERIKA DEL ROSSO" userId="S::erika.delrosso@studenti.unicampania.it::f53ee5e8-e025-4349-8f0b-0a16f1ca5bc9" providerId="AD" clId="Web-{4403D9FE-0AB5-7ED7-CF43-02ACF6040180}" dt="2021-01-13T17:48:24.788" v="881"/>
          <ac:spMkLst>
            <pc:docMk/>
            <pc:sldMk cId="3074612528" sldId="271"/>
            <ac:spMk id="20" creationId="{FA4834CD-18F8-4C86-BFA8-1932B77AD98B}"/>
          </ac:spMkLst>
        </pc:spChg>
        <pc:spChg chg="add del">
          <ac:chgData name="ERIKA DEL ROSSO" userId="S::erika.delrosso@studenti.unicampania.it::f53ee5e8-e025-4349-8f0b-0a16f1ca5bc9" providerId="AD" clId="Web-{4403D9FE-0AB5-7ED7-CF43-02ACF6040180}" dt="2021-01-13T17:48:35.867" v="883"/>
          <ac:spMkLst>
            <pc:docMk/>
            <pc:sldMk cId="3074612528" sldId="271"/>
            <ac:spMk id="21" creationId="{F581DDB3-E15F-4524-A9C0-C1DD2C23D7BF}"/>
          </ac:spMkLst>
        </pc:spChg>
        <pc:spChg chg="add del">
          <ac:chgData name="ERIKA DEL ROSSO" userId="S::erika.delrosso@studenti.unicampania.it::f53ee5e8-e025-4349-8f0b-0a16f1ca5bc9" providerId="AD" clId="Web-{4403D9FE-0AB5-7ED7-CF43-02ACF6040180}" dt="2021-01-13T17:49:00.665" v="885"/>
          <ac:spMkLst>
            <pc:docMk/>
            <pc:sldMk cId="3074612528" sldId="271"/>
            <ac:spMk id="22" creationId="{DA381740-063A-41A4-836D-85D14980EEF0}"/>
          </ac:spMkLst>
        </pc:spChg>
        <pc:spChg chg="add del">
          <ac:chgData name="ERIKA DEL ROSSO" userId="S::erika.delrosso@studenti.unicampania.it::f53ee5e8-e025-4349-8f0b-0a16f1ca5bc9" providerId="AD" clId="Web-{4403D9FE-0AB5-7ED7-CF43-02ACF6040180}" dt="2021-01-13T17:48:24.788" v="881"/>
          <ac:spMkLst>
            <pc:docMk/>
            <pc:sldMk cId="3074612528" sldId="271"/>
            <ac:spMk id="23" creationId="{C336EA17-D006-440D-AAA6-B6D37E78F733}"/>
          </ac:spMkLst>
        </pc:spChg>
        <pc:spChg chg="add del">
          <ac:chgData name="ERIKA DEL ROSSO" userId="S::erika.delrosso@studenti.unicampania.it::f53ee5e8-e025-4349-8f0b-0a16f1ca5bc9" providerId="AD" clId="Web-{4403D9FE-0AB5-7ED7-CF43-02ACF6040180}" dt="2021-01-13T17:49:00.665" v="885"/>
          <ac:spMkLst>
            <pc:docMk/>
            <pc:sldMk cId="3074612528" sldId="271"/>
            <ac:spMk id="24" creationId="{91F55C5D-1648-4BE3-932D-8CADBF3F6736}"/>
          </ac:spMkLst>
        </pc:spChg>
        <pc:spChg chg="add del">
          <ac:chgData name="ERIKA DEL ROSSO" userId="S::erika.delrosso@studenti.unicampania.it::f53ee5e8-e025-4349-8f0b-0a16f1ca5bc9" providerId="AD" clId="Web-{4403D9FE-0AB5-7ED7-CF43-02ACF6040180}" dt="2021-01-13T17:48:24.788" v="881"/>
          <ac:spMkLst>
            <pc:docMk/>
            <pc:sldMk cId="3074612528" sldId="271"/>
            <ac:spMk id="25" creationId="{3FCFB1DE-0B7E-48CC-BA90-B2AB0889F9D6}"/>
          </ac:spMkLst>
        </pc:spChg>
        <pc:spChg chg="add del">
          <ac:chgData name="ERIKA DEL ROSSO" userId="S::erika.delrosso@studenti.unicampania.it::f53ee5e8-e025-4349-8f0b-0a16f1ca5bc9" providerId="AD" clId="Web-{4403D9FE-0AB5-7ED7-CF43-02ACF6040180}" dt="2021-01-13T17:49:00.665" v="885"/>
          <ac:spMkLst>
            <pc:docMk/>
            <pc:sldMk cId="3074612528" sldId="271"/>
            <ac:spMk id="26" creationId="{A38E1331-B5A6-44BE-BF4E-EE6C2FD2A242}"/>
          </ac:spMkLst>
        </pc:spChg>
        <pc:spChg chg="add del">
          <ac:chgData name="ERIKA DEL ROSSO" userId="S::erika.delrosso@studenti.unicampania.it::f53ee5e8-e025-4349-8f0b-0a16f1ca5bc9" providerId="AD" clId="Web-{4403D9FE-0AB5-7ED7-CF43-02ACF6040180}" dt="2021-01-13T17:48:35.867" v="883"/>
          <ac:spMkLst>
            <pc:docMk/>
            <pc:sldMk cId="3074612528" sldId="271"/>
            <ac:spMk id="27" creationId="{535742DD-1B16-4E9D-B715-0D74B4574A68}"/>
          </ac:spMkLst>
        </pc:spChg>
        <pc:spChg chg="add del">
          <ac:chgData name="ERIKA DEL ROSSO" userId="S::erika.delrosso@studenti.unicampania.it::f53ee5e8-e025-4349-8f0b-0a16f1ca5bc9" providerId="AD" clId="Web-{4403D9FE-0AB5-7ED7-CF43-02ACF6040180}" dt="2021-01-13T17:53:39.201" v="889"/>
          <ac:spMkLst>
            <pc:docMk/>
            <pc:sldMk cId="3074612528" sldId="271"/>
            <ac:spMk id="28" creationId="{6C948728-227F-43C3-AE9B-2D23CE0C622E}"/>
          </ac:spMkLst>
        </pc:spChg>
        <pc:spChg chg="add del">
          <ac:chgData name="ERIKA DEL ROSSO" userId="S::erika.delrosso@studenti.unicampania.it::f53ee5e8-e025-4349-8f0b-0a16f1ca5bc9" providerId="AD" clId="Web-{4403D9FE-0AB5-7ED7-CF43-02ACF6040180}" dt="2021-01-13T17:53:39.201" v="889"/>
          <ac:spMkLst>
            <pc:docMk/>
            <pc:sldMk cId="3074612528" sldId="271"/>
            <ac:spMk id="29" creationId="{3FCFB1DE-0B7E-48CC-BA90-B2AB0889F9D6}"/>
          </ac:spMkLst>
        </pc:spChg>
        <pc:spChg chg="add del mod ord">
          <ac:chgData name="ERIKA DEL ROSSO" userId="S::erika.delrosso@studenti.unicampania.it::f53ee5e8-e025-4349-8f0b-0a16f1ca5bc9" providerId="AD" clId="Web-{4403D9FE-0AB5-7ED7-CF43-02ACF6040180}" dt="2021-01-13T17:58:46.614" v="896"/>
          <ac:spMkLst>
            <pc:docMk/>
            <pc:sldMk cId="3074612528" sldId="271"/>
            <ac:spMk id="30" creationId="{CA1D6CFE-FD76-4271-905A-F92D477B90BE}"/>
          </ac:spMkLst>
        </pc:spChg>
        <pc:spChg chg="add del">
          <ac:chgData name="ERIKA DEL ROSSO" userId="S::erika.delrosso@studenti.unicampania.it::f53ee5e8-e025-4349-8f0b-0a16f1ca5bc9" providerId="AD" clId="Web-{4403D9FE-0AB5-7ED7-CF43-02ACF6040180}" dt="2021-01-13T17:56:37.558" v="894"/>
          <ac:spMkLst>
            <pc:docMk/>
            <pc:sldMk cId="3074612528" sldId="271"/>
            <ac:spMk id="35" creationId="{42E59424-33E1-4F37-8425-9F113921968C}"/>
          </ac:spMkLst>
        </pc:spChg>
        <pc:spChg chg="add del">
          <ac:chgData name="ERIKA DEL ROSSO" userId="S::erika.delrosso@studenti.unicampania.it::f53ee5e8-e025-4349-8f0b-0a16f1ca5bc9" providerId="AD" clId="Web-{4403D9FE-0AB5-7ED7-CF43-02ACF6040180}" dt="2021-01-13T17:56:37.558" v="894"/>
          <ac:spMkLst>
            <pc:docMk/>
            <pc:sldMk cId="3074612528" sldId="271"/>
            <ac:spMk id="37" creationId="{9694F8A0-A600-40AB-84BE-03637A1D71FD}"/>
          </ac:spMkLst>
        </pc:spChg>
        <pc:spChg chg="add del">
          <ac:chgData name="ERIKA DEL ROSSO" userId="S::erika.delrosso@studenti.unicampania.it::f53ee5e8-e025-4349-8f0b-0a16f1ca5bc9" providerId="AD" clId="Web-{4403D9FE-0AB5-7ED7-CF43-02ACF6040180}" dt="2021-01-13T17:56:37.558" v="894"/>
          <ac:spMkLst>
            <pc:docMk/>
            <pc:sldMk cId="3074612528" sldId="271"/>
            <ac:spMk id="39" creationId="{535742DD-1B16-4E9D-B715-0D74B4574A68}"/>
          </ac:spMkLst>
        </pc:spChg>
        <pc:spChg chg="add">
          <ac:chgData name="ERIKA DEL ROSSO" userId="S::erika.delrosso@studenti.unicampania.it::f53ee5e8-e025-4349-8f0b-0a16f1ca5bc9" providerId="AD" clId="Web-{4403D9FE-0AB5-7ED7-CF43-02ACF6040180}" dt="2021-01-13T17:56:37.558" v="894"/>
          <ac:spMkLst>
            <pc:docMk/>
            <pc:sldMk cId="3074612528" sldId="271"/>
            <ac:spMk id="41" creationId="{307227A5-CB63-4DD3-A298-817A9FCF5C0E}"/>
          </ac:spMkLst>
        </pc:spChg>
        <pc:spChg chg="add">
          <ac:chgData name="ERIKA DEL ROSSO" userId="S::erika.delrosso@studenti.unicampania.it::f53ee5e8-e025-4349-8f0b-0a16f1ca5bc9" providerId="AD" clId="Web-{4403D9FE-0AB5-7ED7-CF43-02ACF6040180}" dt="2021-01-13T17:56:37.558" v="894"/>
          <ac:spMkLst>
            <pc:docMk/>
            <pc:sldMk cId="3074612528" sldId="271"/>
            <ac:spMk id="42" creationId="{3FCFB1DE-0B7E-48CC-BA90-B2AB0889F9D6}"/>
          </ac:spMkLst>
        </pc:spChg>
        <pc:spChg chg="add del">
          <ac:chgData name="ERIKA DEL ROSSO" userId="S::erika.delrosso@studenti.unicampania.it::f53ee5e8-e025-4349-8f0b-0a16f1ca5bc9" providerId="AD" clId="Web-{4403D9FE-0AB5-7ED7-CF43-02ACF6040180}" dt="2021-01-13T17:56:37.542" v="893"/>
          <ac:spMkLst>
            <pc:docMk/>
            <pc:sldMk cId="3074612528" sldId="271"/>
            <ac:spMk id="44" creationId="{682FA487-F4BE-4460-BEE1-FB6D587E9D0B}"/>
          </ac:spMkLst>
        </pc:spChg>
        <pc:spChg chg="add del">
          <ac:chgData name="ERIKA DEL ROSSO" userId="S::erika.delrosso@studenti.unicampania.it::f53ee5e8-e025-4349-8f0b-0a16f1ca5bc9" providerId="AD" clId="Web-{4403D9FE-0AB5-7ED7-CF43-02ACF6040180}" dt="2021-01-13T17:56:37.542" v="893"/>
          <ac:spMkLst>
            <pc:docMk/>
            <pc:sldMk cId="3074612528" sldId="271"/>
            <ac:spMk id="46" creationId="{04323396-0F60-4099-871C-6638BE318D8F}"/>
          </ac:spMkLst>
        </pc:spChg>
        <pc:spChg chg="add del">
          <ac:chgData name="ERIKA DEL ROSSO" userId="S::erika.delrosso@studenti.unicampania.it::f53ee5e8-e025-4349-8f0b-0a16f1ca5bc9" providerId="AD" clId="Web-{4403D9FE-0AB5-7ED7-CF43-02ACF6040180}" dt="2021-01-13T17:56:37.542" v="893"/>
          <ac:spMkLst>
            <pc:docMk/>
            <pc:sldMk cId="3074612528" sldId="271"/>
            <ac:spMk id="48" creationId="{535742DD-1B16-4E9D-B715-0D74B4574A68}"/>
          </ac:spMkLst>
        </pc:spChg>
        <pc:graphicFrameChg chg="add mod ord modGraphic">
          <ac:chgData name="ERIKA DEL ROSSO" userId="S::erika.delrosso@studenti.unicampania.it::f53ee5e8-e025-4349-8f0b-0a16f1ca5bc9" providerId="AD" clId="Web-{4403D9FE-0AB5-7ED7-CF43-02ACF6040180}" dt="2021-01-13T18:04:24.373" v="1092" actId="1076"/>
          <ac:graphicFrameMkLst>
            <pc:docMk/>
            <pc:sldMk cId="3074612528" sldId="271"/>
            <ac:graphicFrameMk id="9" creationId="{DD860D09-F4E4-4E9C-9520-BD078A534376}"/>
          </ac:graphicFrameMkLst>
        </pc:graphicFrameChg>
        <pc:picChg chg="add mod ord">
          <ac:chgData name="ERIKA DEL ROSSO" userId="S::erika.delrosso@studenti.unicampania.it::f53ee5e8-e025-4349-8f0b-0a16f1ca5bc9" providerId="AD" clId="Web-{4403D9FE-0AB5-7ED7-CF43-02ACF6040180}" dt="2021-01-13T17:56:37.558" v="894"/>
          <ac:picMkLst>
            <pc:docMk/>
            <pc:sldMk cId="3074612528" sldId="271"/>
            <ac:picMk id="4" creationId="{3A7DC80E-E60E-4AC3-9C91-6F318E604606}"/>
          </ac:picMkLst>
        </pc:picChg>
        <pc:picChg chg="add mod ord">
          <ac:chgData name="ERIKA DEL ROSSO" userId="S::erika.delrosso@studenti.unicampania.it::f53ee5e8-e025-4349-8f0b-0a16f1ca5bc9" providerId="AD" clId="Web-{4403D9FE-0AB5-7ED7-CF43-02ACF6040180}" dt="2021-01-13T17:56:37.558" v="894"/>
          <ac:picMkLst>
            <pc:docMk/>
            <pc:sldMk cId="3074612528" sldId="271"/>
            <ac:picMk id="5" creationId="{B6423E2D-34C5-4AC8-8B30-69BDB3355633}"/>
          </ac:picMkLst>
        </pc:picChg>
        <pc:picChg chg="add mod ord">
          <ac:chgData name="ERIKA DEL ROSSO" userId="S::erika.delrosso@studenti.unicampania.it::f53ee5e8-e025-4349-8f0b-0a16f1ca5bc9" providerId="AD" clId="Web-{4403D9FE-0AB5-7ED7-CF43-02ACF6040180}" dt="2021-01-13T17:56:37.558" v="894"/>
          <ac:picMkLst>
            <pc:docMk/>
            <pc:sldMk cId="3074612528" sldId="271"/>
            <ac:picMk id="6" creationId="{0415BF7B-44AC-450A-B93B-77C2FCBC1EEC}"/>
          </ac:picMkLst>
        </pc:picChg>
        <pc:picChg chg="add mod">
          <ac:chgData name="ERIKA DEL ROSSO" userId="S::erika.delrosso@studenti.unicampania.it::f53ee5e8-e025-4349-8f0b-0a16f1ca5bc9" providerId="AD" clId="Web-{4403D9FE-0AB5-7ED7-CF43-02ACF6040180}" dt="2021-01-13T17:56:37.558" v="894"/>
          <ac:picMkLst>
            <pc:docMk/>
            <pc:sldMk cId="3074612528" sldId="271"/>
            <ac:picMk id="7" creationId="{7A592A11-45CF-41DF-8BAB-579E42140923}"/>
          </ac:picMkLst>
        </pc:picChg>
      </pc:sldChg>
      <pc:sldChg chg="addSp delSp modSp new mod setBg">
        <pc:chgData name="ERIKA DEL ROSSO" userId="S::erika.delrosso@studenti.unicampania.it::f53ee5e8-e025-4349-8f0b-0a16f1ca5bc9" providerId="AD" clId="Web-{4403D9FE-0AB5-7ED7-CF43-02ACF6040180}" dt="2021-01-13T20:14:20.006" v="1253" actId="1076"/>
        <pc:sldMkLst>
          <pc:docMk/>
          <pc:sldMk cId="1992998472" sldId="272"/>
        </pc:sldMkLst>
        <pc:spChg chg="mod">
          <ac:chgData name="ERIKA DEL ROSSO" userId="S::erika.delrosso@studenti.unicampania.it::f53ee5e8-e025-4349-8f0b-0a16f1ca5bc9" providerId="AD" clId="Web-{4403D9FE-0AB5-7ED7-CF43-02ACF6040180}" dt="2021-01-13T19:59:59.456" v="1191"/>
          <ac:spMkLst>
            <pc:docMk/>
            <pc:sldMk cId="1992998472" sldId="272"/>
            <ac:spMk id="2" creationId="{A59D59D9-A4D2-424B-92E0-06F2B2FF0B50}"/>
          </ac:spMkLst>
        </pc:spChg>
        <pc:spChg chg="del mod">
          <ac:chgData name="ERIKA DEL ROSSO" userId="S::erika.delrosso@studenti.unicampania.it::f53ee5e8-e025-4349-8f0b-0a16f1ca5bc9" providerId="AD" clId="Web-{4403D9FE-0AB5-7ED7-CF43-02ACF6040180}" dt="2021-01-13T19:59:59.456" v="1191"/>
          <ac:spMkLst>
            <pc:docMk/>
            <pc:sldMk cId="1992998472" sldId="272"/>
            <ac:spMk id="3" creationId="{3439F50F-1CA7-497B-9EB3-2DCA6FAB1979}"/>
          </ac:spMkLst>
        </pc:spChg>
        <pc:spChg chg="add mod">
          <ac:chgData name="ERIKA DEL ROSSO" userId="S::erika.delrosso@studenti.unicampania.it::f53ee5e8-e025-4349-8f0b-0a16f1ca5bc9" providerId="AD" clId="Web-{4403D9FE-0AB5-7ED7-CF43-02ACF6040180}" dt="2021-01-13T20:14:20.006" v="1253" actId="1076"/>
          <ac:spMkLst>
            <pc:docMk/>
            <pc:sldMk cId="1992998472" sldId="272"/>
            <ac:spMk id="4" creationId="{CB7F1A37-AA5E-4CD5-8B5C-1B320053ED14}"/>
          </ac:spMkLst>
        </pc:spChg>
        <pc:spChg chg="add">
          <ac:chgData name="ERIKA DEL ROSSO" userId="S::erika.delrosso@studenti.unicampania.it::f53ee5e8-e025-4349-8f0b-0a16f1ca5bc9" providerId="AD" clId="Web-{4403D9FE-0AB5-7ED7-CF43-02ACF6040180}" dt="2021-01-13T19:59:59.456" v="1191"/>
          <ac:spMkLst>
            <pc:docMk/>
            <pc:sldMk cId="1992998472" sldId="272"/>
            <ac:spMk id="9" creationId="{DA381740-063A-41A4-836D-85D14980EEF0}"/>
          </ac:spMkLst>
        </pc:spChg>
        <pc:spChg chg="add">
          <ac:chgData name="ERIKA DEL ROSSO" userId="S::erika.delrosso@studenti.unicampania.it::f53ee5e8-e025-4349-8f0b-0a16f1ca5bc9" providerId="AD" clId="Web-{4403D9FE-0AB5-7ED7-CF43-02ACF6040180}" dt="2021-01-13T19:59:59.456" v="1191"/>
          <ac:spMkLst>
            <pc:docMk/>
            <pc:sldMk cId="1992998472" sldId="272"/>
            <ac:spMk id="11" creationId="{5683D043-25BB-4AC9-8130-641179672614}"/>
          </ac:spMkLst>
        </pc:spChg>
        <pc:spChg chg="add">
          <ac:chgData name="ERIKA DEL ROSSO" userId="S::erika.delrosso@studenti.unicampania.it::f53ee5e8-e025-4349-8f0b-0a16f1ca5bc9" providerId="AD" clId="Web-{4403D9FE-0AB5-7ED7-CF43-02ACF6040180}" dt="2021-01-13T19:59:59.456" v="1191"/>
          <ac:spMkLst>
            <pc:docMk/>
            <pc:sldMk cId="1992998472" sldId="272"/>
            <ac:spMk id="13" creationId="{AA61CCAC-6875-474C-8E9E-F57ABF078C2B}"/>
          </ac:spMkLst>
        </pc:spChg>
        <pc:picChg chg="add">
          <ac:chgData name="ERIKA DEL ROSSO" userId="S::erika.delrosso@studenti.unicampania.it::f53ee5e8-e025-4349-8f0b-0a16f1ca5bc9" providerId="AD" clId="Web-{4403D9FE-0AB5-7ED7-CF43-02ACF6040180}" dt="2021-01-13T19:59:59.456" v="1191"/>
          <ac:picMkLst>
            <pc:docMk/>
            <pc:sldMk cId="1992998472" sldId="272"/>
            <ac:picMk id="5" creationId="{AA79106F-489B-40CD-BC76-21C641A0A2A9}"/>
          </ac:picMkLst>
        </pc:picChg>
        <pc:picChg chg="add mod">
          <ac:chgData name="ERIKA DEL ROSSO" userId="S::erika.delrosso@studenti.unicampania.it::f53ee5e8-e025-4349-8f0b-0a16f1ca5bc9" providerId="AD" clId="Web-{4403D9FE-0AB5-7ED7-CF43-02ACF6040180}" dt="2021-01-13T20:14:19.600" v="1241" actId="14100"/>
          <ac:picMkLst>
            <pc:docMk/>
            <pc:sldMk cId="1992998472" sldId="272"/>
            <ac:picMk id="6" creationId="{F174949D-8CCA-447A-BE34-AFC475B43024}"/>
          </ac:picMkLst>
        </pc:picChg>
      </pc:sldChg>
      <pc:sldChg chg="modSp new del">
        <pc:chgData name="ERIKA DEL ROSSO" userId="S::erika.delrosso@studenti.unicampania.it::f53ee5e8-e025-4349-8f0b-0a16f1ca5bc9" providerId="AD" clId="Web-{4403D9FE-0AB5-7ED7-CF43-02ACF6040180}" dt="2021-01-13T20:18:06.871" v="1266"/>
        <pc:sldMkLst>
          <pc:docMk/>
          <pc:sldMk cId="2296493160" sldId="273"/>
        </pc:sldMkLst>
        <pc:spChg chg="mod">
          <ac:chgData name="ERIKA DEL ROSSO" userId="S::erika.delrosso@studenti.unicampania.it::f53ee5e8-e025-4349-8f0b-0a16f1ca5bc9" providerId="AD" clId="Web-{4403D9FE-0AB5-7ED7-CF43-02ACF6040180}" dt="2021-01-13T20:14:20.163" v="1256" actId="20577"/>
          <ac:spMkLst>
            <pc:docMk/>
            <pc:sldMk cId="2296493160" sldId="273"/>
            <ac:spMk id="2" creationId="{3DBC3A09-EED0-4493-BD19-8078137C2BCC}"/>
          </ac:spMkLst>
        </pc:spChg>
        <pc:spChg chg="mod">
          <ac:chgData name="ERIKA DEL ROSSO" userId="S::erika.delrosso@studenti.unicampania.it::f53ee5e8-e025-4349-8f0b-0a16f1ca5bc9" providerId="AD" clId="Web-{4403D9FE-0AB5-7ED7-CF43-02ACF6040180}" dt="2021-01-13T20:14:20.256" v="1258" actId="20577"/>
          <ac:spMkLst>
            <pc:docMk/>
            <pc:sldMk cId="2296493160" sldId="273"/>
            <ac:spMk id="3" creationId="{181AED9D-ED54-404C-B3FC-064163D09BA2}"/>
          </ac:spMkLst>
        </pc:spChg>
      </pc:sldChg>
      <pc:sldChg chg="addSp delSp modSp new mod setBg">
        <pc:chgData name="ERIKA DEL ROSSO" userId="S::erika.delrosso@studenti.unicampania.it::f53ee5e8-e025-4349-8f0b-0a16f1ca5bc9" providerId="AD" clId="Web-{4403D9FE-0AB5-7ED7-CF43-02ACF6040180}" dt="2021-01-14T14:53:20.152" v="1435" actId="1076"/>
        <pc:sldMkLst>
          <pc:docMk/>
          <pc:sldMk cId="2535250101" sldId="274"/>
        </pc:sldMkLst>
        <pc:spChg chg="mod">
          <ac:chgData name="ERIKA DEL ROSSO" userId="S::erika.delrosso@studenti.unicampania.it::f53ee5e8-e025-4349-8f0b-0a16f1ca5bc9" providerId="AD" clId="Web-{4403D9FE-0AB5-7ED7-CF43-02ACF6040180}" dt="2021-01-14T14:29:43.111" v="1418"/>
          <ac:spMkLst>
            <pc:docMk/>
            <pc:sldMk cId="2535250101" sldId="274"/>
            <ac:spMk id="2" creationId="{5BF73CD0-CA0A-424F-8D6B-6FCFA30DF871}"/>
          </ac:spMkLst>
        </pc:spChg>
        <pc:spChg chg="mod">
          <ac:chgData name="ERIKA DEL ROSSO" userId="S::erika.delrosso@studenti.unicampania.it::f53ee5e8-e025-4349-8f0b-0a16f1ca5bc9" providerId="AD" clId="Web-{4403D9FE-0AB5-7ED7-CF43-02ACF6040180}" dt="2021-01-14T14:29:43.111" v="1418"/>
          <ac:spMkLst>
            <pc:docMk/>
            <pc:sldMk cId="2535250101" sldId="274"/>
            <ac:spMk id="3" creationId="{A9BA77F7-2AA9-4E08-9F86-43657D3F655E}"/>
          </ac:spMkLst>
        </pc:spChg>
        <pc:spChg chg="add del">
          <ac:chgData name="ERIKA DEL ROSSO" userId="S::erika.delrosso@studenti.unicampania.it::f53ee5e8-e025-4349-8f0b-0a16f1ca5bc9" providerId="AD" clId="Web-{4403D9FE-0AB5-7ED7-CF43-02ACF6040180}" dt="2021-01-13T20:20:38.937" v="1270"/>
          <ac:spMkLst>
            <pc:docMk/>
            <pc:sldMk cId="2535250101" sldId="274"/>
            <ac:spMk id="10" creationId="{69D47016-023F-44BD-981C-50E7A10A6609}"/>
          </ac:spMkLst>
        </pc:spChg>
        <pc:spChg chg="add del">
          <ac:chgData name="ERIKA DEL ROSSO" userId="S::erika.delrosso@studenti.unicampania.it::f53ee5e8-e025-4349-8f0b-0a16f1ca5bc9" providerId="AD" clId="Web-{4403D9FE-0AB5-7ED7-CF43-02ACF6040180}" dt="2021-01-13T20:20:38.937" v="1270"/>
          <ac:spMkLst>
            <pc:docMk/>
            <pc:sldMk cId="2535250101" sldId="274"/>
            <ac:spMk id="14" creationId="{535742DD-1B16-4E9D-B715-0D74B4574A68}"/>
          </ac:spMkLst>
        </pc:spChg>
        <pc:spChg chg="add del">
          <ac:chgData name="ERIKA DEL ROSSO" userId="S::erika.delrosso@studenti.unicampania.it::f53ee5e8-e025-4349-8f0b-0a16f1ca5bc9" providerId="AD" clId="Web-{4403D9FE-0AB5-7ED7-CF43-02ACF6040180}" dt="2021-01-14T13:17:33.750" v="1399"/>
          <ac:spMkLst>
            <pc:docMk/>
            <pc:sldMk cId="2535250101" sldId="274"/>
            <ac:spMk id="19" creationId="{A51A0227-072A-4F5F-928C-E2C3E5CCD10C}"/>
          </ac:spMkLst>
        </pc:spChg>
        <pc:spChg chg="add del">
          <ac:chgData name="ERIKA DEL ROSSO" userId="S::erika.delrosso@studenti.unicampania.it::f53ee5e8-e025-4349-8f0b-0a16f1ca5bc9" providerId="AD" clId="Web-{4403D9FE-0AB5-7ED7-CF43-02ACF6040180}" dt="2021-01-14T13:17:33.750" v="1399"/>
          <ac:spMkLst>
            <pc:docMk/>
            <pc:sldMk cId="2535250101" sldId="274"/>
            <ac:spMk id="23" creationId="{535742DD-1B16-4E9D-B715-0D74B4574A68}"/>
          </ac:spMkLst>
        </pc:spChg>
        <pc:spChg chg="add del">
          <ac:chgData name="ERIKA DEL ROSSO" userId="S::erika.delrosso@studenti.unicampania.it::f53ee5e8-e025-4349-8f0b-0a16f1ca5bc9" providerId="AD" clId="Web-{4403D9FE-0AB5-7ED7-CF43-02ACF6040180}" dt="2021-01-14T14:29:43.111" v="1418"/>
          <ac:spMkLst>
            <pc:docMk/>
            <pc:sldMk cId="2535250101" sldId="274"/>
            <ac:spMk id="28" creationId="{19C930AD-D4FC-482F-B9FE-D6AC10EBA425}"/>
          </ac:spMkLst>
        </pc:spChg>
        <pc:spChg chg="add del">
          <ac:chgData name="ERIKA DEL ROSSO" userId="S::erika.delrosso@studenti.unicampania.it::f53ee5e8-e025-4349-8f0b-0a16f1ca5bc9" providerId="AD" clId="Web-{4403D9FE-0AB5-7ED7-CF43-02ACF6040180}" dt="2021-01-14T14:29:43.111" v="1418"/>
          <ac:spMkLst>
            <pc:docMk/>
            <pc:sldMk cId="2535250101" sldId="274"/>
            <ac:spMk id="32" creationId="{535742DD-1B16-4E9D-B715-0D74B4574A68}"/>
          </ac:spMkLst>
        </pc:spChg>
        <pc:spChg chg="add del">
          <ac:chgData name="ERIKA DEL ROSSO" userId="S::erika.delrosso@studenti.unicampania.it::f53ee5e8-e025-4349-8f0b-0a16f1ca5bc9" providerId="AD" clId="Web-{4403D9FE-0AB5-7ED7-CF43-02ACF6040180}" dt="2021-01-14T14:26:58.122" v="1409"/>
          <ac:spMkLst>
            <pc:docMk/>
            <pc:sldMk cId="2535250101" sldId="274"/>
            <ac:spMk id="34" creationId="{AC5AE346-FF12-498F-9743-2ACF9F149FB4}"/>
          </ac:spMkLst>
        </pc:spChg>
        <pc:spChg chg="add del">
          <ac:chgData name="ERIKA DEL ROSSO" userId="S::erika.delrosso@studenti.unicampania.it::f53ee5e8-e025-4349-8f0b-0a16f1ca5bc9" providerId="AD" clId="Web-{4403D9FE-0AB5-7ED7-CF43-02ACF6040180}" dt="2021-01-14T14:26:58.122" v="1409"/>
          <ac:spMkLst>
            <pc:docMk/>
            <pc:sldMk cId="2535250101" sldId="274"/>
            <ac:spMk id="35" creationId="{535742DD-1B16-4E9D-B715-0D74B4574A68}"/>
          </ac:spMkLst>
        </pc:spChg>
        <pc:spChg chg="add del">
          <ac:chgData name="ERIKA DEL ROSSO" userId="S::erika.delrosso@studenti.unicampania.it::f53ee5e8-e025-4349-8f0b-0a16f1ca5bc9" providerId="AD" clId="Web-{4403D9FE-0AB5-7ED7-CF43-02ACF6040180}" dt="2021-01-14T14:27:41.154" v="1411"/>
          <ac:spMkLst>
            <pc:docMk/>
            <pc:sldMk cId="2535250101" sldId="274"/>
            <ac:spMk id="36" creationId="{1EE285D5-8110-4AE6-AF36-F83E457E175B}"/>
          </ac:spMkLst>
        </pc:spChg>
        <pc:spChg chg="add del">
          <ac:chgData name="ERIKA DEL ROSSO" userId="S::erika.delrosso@studenti.unicampania.it::f53ee5e8-e025-4349-8f0b-0a16f1ca5bc9" providerId="AD" clId="Web-{4403D9FE-0AB5-7ED7-CF43-02ACF6040180}" dt="2021-01-14T14:26:44.028" v="1407"/>
          <ac:spMkLst>
            <pc:docMk/>
            <pc:sldMk cId="2535250101" sldId="274"/>
            <ac:spMk id="37" creationId="{D4469056-D581-421C-80DD-CCE96ECB334A}"/>
          </ac:spMkLst>
        </pc:spChg>
        <pc:spChg chg="add del">
          <ac:chgData name="ERIKA DEL ROSSO" userId="S::erika.delrosso@studenti.unicampania.it::f53ee5e8-e025-4349-8f0b-0a16f1ca5bc9" providerId="AD" clId="Web-{4403D9FE-0AB5-7ED7-CF43-02ACF6040180}" dt="2021-01-14T14:27:41.154" v="1411"/>
          <ac:spMkLst>
            <pc:docMk/>
            <pc:sldMk cId="2535250101" sldId="274"/>
            <ac:spMk id="38" creationId="{3FCFB1DE-0B7E-48CC-BA90-B2AB0889F9D6}"/>
          </ac:spMkLst>
        </pc:spChg>
        <pc:spChg chg="add del">
          <ac:chgData name="ERIKA DEL ROSSO" userId="S::erika.delrosso@studenti.unicampania.it::f53ee5e8-e025-4349-8f0b-0a16f1ca5bc9" providerId="AD" clId="Web-{4403D9FE-0AB5-7ED7-CF43-02ACF6040180}" dt="2021-01-14T14:26:44.028" v="1407"/>
          <ac:spMkLst>
            <pc:docMk/>
            <pc:sldMk cId="2535250101" sldId="274"/>
            <ac:spMk id="39" creationId="{535742DD-1B16-4E9D-B715-0D74B4574A68}"/>
          </ac:spMkLst>
        </pc:spChg>
        <pc:spChg chg="add">
          <ac:chgData name="ERIKA DEL ROSSO" userId="S::erika.delrosso@studenti.unicampania.it::f53ee5e8-e025-4349-8f0b-0a16f1ca5bc9" providerId="AD" clId="Web-{4403D9FE-0AB5-7ED7-CF43-02ACF6040180}" dt="2021-01-14T14:29:43.111" v="1418"/>
          <ac:spMkLst>
            <pc:docMk/>
            <pc:sldMk cId="2535250101" sldId="274"/>
            <ac:spMk id="40" creationId="{94BFCCA4-109C-4B21-816E-144FE75C38EE}"/>
          </ac:spMkLst>
        </pc:spChg>
        <pc:spChg chg="add">
          <ac:chgData name="ERIKA DEL ROSSO" userId="S::erika.delrosso@studenti.unicampania.it::f53ee5e8-e025-4349-8f0b-0a16f1ca5bc9" providerId="AD" clId="Web-{4403D9FE-0AB5-7ED7-CF43-02ACF6040180}" dt="2021-01-14T14:29:43.111" v="1418"/>
          <ac:spMkLst>
            <pc:docMk/>
            <pc:sldMk cId="2535250101" sldId="274"/>
            <ac:spMk id="41" creationId="{3FCFB1DE-0B7E-48CC-BA90-B2AB0889F9D6}"/>
          </ac:spMkLst>
        </pc:spChg>
        <pc:picChg chg="add del mod">
          <ac:chgData name="ERIKA DEL ROSSO" userId="S::erika.delrosso@studenti.unicampania.it::f53ee5e8-e025-4349-8f0b-0a16f1ca5bc9" providerId="AD" clId="Web-{4403D9FE-0AB5-7ED7-CF43-02ACF6040180}" dt="2021-01-14T13:16:20.639" v="1396"/>
          <ac:picMkLst>
            <pc:docMk/>
            <pc:sldMk cId="2535250101" sldId="274"/>
            <ac:picMk id="4" creationId="{E245EC5E-8948-4765-A67F-D6868A856042}"/>
          </ac:picMkLst>
        </pc:picChg>
        <pc:picChg chg="add del mod">
          <ac:chgData name="ERIKA DEL ROSSO" userId="S::erika.delrosso@studenti.unicampania.it::f53ee5e8-e025-4349-8f0b-0a16f1ca5bc9" providerId="AD" clId="Web-{4403D9FE-0AB5-7ED7-CF43-02ACF6040180}" dt="2021-01-14T14:27:44.029" v="1412"/>
          <ac:picMkLst>
            <pc:docMk/>
            <pc:sldMk cId="2535250101" sldId="274"/>
            <ac:picMk id="4" creationId="{FDBCF493-5D24-49BA-80D0-AE44A927477A}"/>
          </ac:picMkLst>
        </pc:picChg>
        <pc:picChg chg="add del mod ord">
          <ac:chgData name="ERIKA DEL ROSSO" userId="S::erika.delrosso@studenti.unicampania.it::f53ee5e8-e025-4349-8f0b-0a16f1ca5bc9" providerId="AD" clId="Web-{4403D9FE-0AB5-7ED7-CF43-02ACF6040180}" dt="2021-01-14T14:29:26.829" v="1415"/>
          <ac:picMkLst>
            <pc:docMk/>
            <pc:sldMk cId="2535250101" sldId="274"/>
            <ac:picMk id="5" creationId="{9DFE0F69-D8CB-44B5-B5EE-7766F304AF02}"/>
          </ac:picMkLst>
        </pc:picChg>
        <pc:picChg chg="add mod ord">
          <ac:chgData name="ERIKA DEL ROSSO" userId="S::erika.delrosso@studenti.unicampania.it::f53ee5e8-e025-4349-8f0b-0a16f1ca5bc9" providerId="AD" clId="Web-{4403D9FE-0AB5-7ED7-CF43-02ACF6040180}" dt="2021-01-14T14:53:20.152" v="1435" actId="1076"/>
          <ac:picMkLst>
            <pc:docMk/>
            <pc:sldMk cId="2535250101" sldId="274"/>
            <ac:picMk id="6" creationId="{357FC056-AFA9-4A42-9A60-E8DE75694C22}"/>
          </ac:picMkLst>
        </pc:picChg>
        <pc:picChg chg="add del mod ord modCrop">
          <ac:chgData name="ERIKA DEL ROSSO" userId="S::erika.delrosso@studenti.unicampania.it::f53ee5e8-e025-4349-8f0b-0a16f1ca5bc9" providerId="AD" clId="Web-{4403D9FE-0AB5-7ED7-CF43-02ACF6040180}" dt="2021-01-14T14:30:44.565" v="1433" actId="1076"/>
          <ac:picMkLst>
            <pc:docMk/>
            <pc:sldMk cId="2535250101" sldId="274"/>
            <ac:picMk id="7" creationId="{1B0BFC72-BDF9-40A0-9900-FA8789284E1C}"/>
          </ac:picMkLst>
        </pc:picChg>
        <pc:picChg chg="add mod modCrop">
          <ac:chgData name="ERIKA DEL ROSSO" userId="S::erika.delrosso@studenti.unicampania.it::f53ee5e8-e025-4349-8f0b-0a16f1ca5bc9" providerId="AD" clId="Web-{4403D9FE-0AB5-7ED7-CF43-02ACF6040180}" dt="2021-01-14T14:30:35.737" v="1430"/>
          <ac:picMkLst>
            <pc:docMk/>
            <pc:sldMk cId="2535250101" sldId="274"/>
            <ac:picMk id="8" creationId="{6C8AAF85-9CAD-4A95-BA9A-47DA30F346B1}"/>
          </ac:picMkLst>
        </pc:picChg>
        <pc:picChg chg="add mod ord">
          <ac:chgData name="ERIKA DEL ROSSO" userId="S::erika.delrosso@studenti.unicampania.it::f53ee5e8-e025-4349-8f0b-0a16f1ca5bc9" providerId="AD" clId="Web-{4403D9FE-0AB5-7ED7-CF43-02ACF6040180}" dt="2021-01-14T14:30:41.409" v="1432" actId="1076"/>
          <ac:picMkLst>
            <pc:docMk/>
            <pc:sldMk cId="2535250101" sldId="274"/>
            <ac:picMk id="9" creationId="{937964FB-0E7A-4309-B3B7-282B6306EE70}"/>
          </ac:picMkLst>
        </pc:picChg>
        <pc:inkChg chg="add del">
          <ac:chgData name="ERIKA DEL ROSSO" userId="S::erika.delrosso@studenti.unicampania.it::f53ee5e8-e025-4349-8f0b-0a16f1ca5bc9" providerId="AD" clId="Web-{4403D9FE-0AB5-7ED7-CF43-02ACF6040180}" dt="2021-01-13T20:20:38.937" v="1270"/>
          <ac:inkMkLst>
            <pc:docMk/>
            <pc:sldMk cId="2535250101" sldId="274"/>
            <ac:inkMk id="12" creationId="{070477C5-0410-4E4F-97A1-F84C2465C187}"/>
          </ac:inkMkLst>
        </pc:inkChg>
        <pc:inkChg chg="add del">
          <ac:chgData name="ERIKA DEL ROSSO" userId="S::erika.delrosso@studenti.unicampania.it::f53ee5e8-e025-4349-8f0b-0a16f1ca5bc9" providerId="AD" clId="Web-{4403D9FE-0AB5-7ED7-CF43-02ACF6040180}" dt="2021-01-14T13:17:33.750" v="1399"/>
          <ac:inkMkLst>
            <pc:docMk/>
            <pc:sldMk cId="2535250101" sldId="274"/>
            <ac:inkMk id="21" creationId="{070477C5-0410-4E4F-97A1-F84C2465C187}"/>
          </ac:inkMkLst>
        </pc:inkChg>
        <pc:inkChg chg="add del">
          <ac:chgData name="ERIKA DEL ROSSO" userId="S::erika.delrosso@studenti.unicampania.it::f53ee5e8-e025-4349-8f0b-0a16f1ca5bc9" providerId="AD" clId="Web-{4403D9FE-0AB5-7ED7-CF43-02ACF6040180}" dt="2021-01-14T14:29:43.111" v="1418"/>
          <ac:inkMkLst>
            <pc:docMk/>
            <pc:sldMk cId="2535250101" sldId="274"/>
            <ac:inkMk id="30" creationId="{070477C5-0410-4E4F-97A1-F84C2465C187}"/>
          </ac:inkMkLst>
        </pc:inkChg>
      </pc:sldChg>
      <pc:sldChg chg="addSp delSp modSp new mod setBg modClrScheme setClrOvrMap chgLayout">
        <pc:chgData name="ERIKA DEL ROSSO" userId="S::erika.delrosso@studenti.unicampania.it::f53ee5e8-e025-4349-8f0b-0a16f1ca5bc9" providerId="AD" clId="Web-{4403D9FE-0AB5-7ED7-CF43-02ACF6040180}" dt="2021-01-13T20:36:07.552" v="1382"/>
        <pc:sldMkLst>
          <pc:docMk/>
          <pc:sldMk cId="2171962533" sldId="275"/>
        </pc:sldMkLst>
        <pc:spChg chg="mod ord">
          <ac:chgData name="ERIKA DEL ROSSO" userId="S::erika.delrosso@studenti.unicampania.it::f53ee5e8-e025-4349-8f0b-0a16f1ca5bc9" providerId="AD" clId="Web-{4403D9FE-0AB5-7ED7-CF43-02ACF6040180}" dt="2021-01-13T20:36:07.552" v="1382"/>
          <ac:spMkLst>
            <pc:docMk/>
            <pc:sldMk cId="2171962533" sldId="275"/>
            <ac:spMk id="2" creationId="{DDC6F425-06DD-4D51-9EAD-9926B7356C49}"/>
          </ac:spMkLst>
        </pc:spChg>
        <pc:spChg chg="del">
          <ac:chgData name="ERIKA DEL ROSSO" userId="S::erika.delrosso@studenti.unicampania.it::f53ee5e8-e025-4349-8f0b-0a16f1ca5bc9" providerId="AD" clId="Web-{4403D9FE-0AB5-7ED7-CF43-02ACF6040180}" dt="2021-01-13T20:22:10.580" v="1294"/>
          <ac:spMkLst>
            <pc:docMk/>
            <pc:sldMk cId="2171962533" sldId="275"/>
            <ac:spMk id="3" creationId="{CD2244C3-3FC3-4613-BD35-ECCD0D523D46}"/>
          </ac:spMkLst>
        </pc:spChg>
        <pc:spChg chg="add del">
          <ac:chgData name="ERIKA DEL ROSSO" userId="S::erika.delrosso@studenti.unicampania.it::f53ee5e8-e025-4349-8f0b-0a16f1ca5bc9" providerId="AD" clId="Web-{4403D9FE-0AB5-7ED7-CF43-02ACF6040180}" dt="2021-01-13T20:35:01.691" v="1350"/>
          <ac:spMkLst>
            <pc:docMk/>
            <pc:sldMk cId="2171962533" sldId="275"/>
            <ac:spMk id="4" creationId="{DA381740-063A-41A4-836D-85D14980EEF0}"/>
          </ac:spMkLst>
        </pc:spChg>
        <pc:spChg chg="add del">
          <ac:chgData name="ERIKA DEL ROSSO" userId="S::erika.delrosso@studenti.unicampania.it::f53ee5e8-e025-4349-8f0b-0a16f1ca5bc9" providerId="AD" clId="Web-{4403D9FE-0AB5-7ED7-CF43-02ACF6040180}" dt="2021-01-13T20:35:01.691" v="1350"/>
          <ac:spMkLst>
            <pc:docMk/>
            <pc:sldMk cId="2171962533" sldId="275"/>
            <ac:spMk id="5" creationId="{289ED1AA-8684-4D37-B208-8777E1A7780D}"/>
          </ac:spMkLst>
        </pc:spChg>
        <pc:spChg chg="add del">
          <ac:chgData name="ERIKA DEL ROSSO" userId="S::erika.delrosso@studenti.unicampania.it::f53ee5e8-e025-4349-8f0b-0a16f1ca5bc9" providerId="AD" clId="Web-{4403D9FE-0AB5-7ED7-CF43-02ACF6040180}" dt="2021-01-13T20:35:01.691" v="1350"/>
          <ac:spMkLst>
            <pc:docMk/>
            <pc:sldMk cId="2171962533" sldId="275"/>
            <ac:spMk id="6" creationId="{5E0D0E5A-6E97-46A9-AF74-EAEA1E044294}"/>
          </ac:spMkLst>
        </pc:spChg>
        <pc:spChg chg="add del">
          <ac:chgData name="ERIKA DEL ROSSO" userId="S::erika.delrosso@studenti.unicampania.it::f53ee5e8-e025-4349-8f0b-0a16f1ca5bc9" providerId="AD" clId="Web-{4403D9FE-0AB5-7ED7-CF43-02ACF6040180}" dt="2021-01-13T20:30:27.466" v="1321"/>
          <ac:spMkLst>
            <pc:docMk/>
            <pc:sldMk cId="2171962533" sldId="275"/>
            <ac:spMk id="7" creationId="{DA381740-063A-41A4-836D-85D14980EEF0}"/>
          </ac:spMkLst>
        </pc:spChg>
        <pc:spChg chg="add del">
          <ac:chgData name="ERIKA DEL ROSSO" userId="S::erika.delrosso@studenti.unicampania.it::f53ee5e8-e025-4349-8f0b-0a16f1ca5bc9" providerId="AD" clId="Web-{4403D9FE-0AB5-7ED7-CF43-02ACF6040180}" dt="2021-01-13T20:35:01.691" v="1350"/>
          <ac:spMkLst>
            <pc:docMk/>
            <pc:sldMk cId="2171962533" sldId="275"/>
            <ac:spMk id="8" creationId="{E197A7FD-CD8D-4609-AE35-64C89063E332}"/>
          </ac:spMkLst>
        </pc:spChg>
        <pc:spChg chg="add del">
          <ac:chgData name="ERIKA DEL ROSSO" userId="S::erika.delrosso@studenti.unicampania.it::f53ee5e8-e025-4349-8f0b-0a16f1ca5bc9" providerId="AD" clId="Web-{4403D9FE-0AB5-7ED7-CF43-02ACF6040180}" dt="2021-01-13T20:30:27.466" v="1321"/>
          <ac:spMkLst>
            <pc:docMk/>
            <pc:sldMk cId="2171962533" sldId="275"/>
            <ac:spMk id="9" creationId="{ED8E54F9-849C-4865-8C5E-FD967B81D756}"/>
          </ac:spMkLst>
        </pc:spChg>
        <pc:spChg chg="add del">
          <ac:chgData name="ERIKA DEL ROSSO" userId="S::erika.delrosso@studenti.unicampania.it::f53ee5e8-e025-4349-8f0b-0a16f1ca5bc9" providerId="AD" clId="Web-{4403D9FE-0AB5-7ED7-CF43-02ACF6040180}" dt="2021-01-13T20:30:27.466" v="1321"/>
          <ac:spMkLst>
            <pc:docMk/>
            <pc:sldMk cId="2171962533" sldId="275"/>
            <ac:spMk id="11" creationId="{391AE6B3-1D2D-4C67-A4DB-888635B527AC}"/>
          </ac:spMkLst>
        </pc:spChg>
        <pc:spChg chg="add del">
          <ac:chgData name="ERIKA DEL ROSSO" userId="S::erika.delrosso@studenti.unicampania.it::f53ee5e8-e025-4349-8f0b-0a16f1ca5bc9" providerId="AD" clId="Web-{4403D9FE-0AB5-7ED7-CF43-02ACF6040180}" dt="2021-01-13T20:30:27.466" v="1321"/>
          <ac:spMkLst>
            <pc:docMk/>
            <pc:sldMk cId="2171962533" sldId="275"/>
            <ac:spMk id="13" creationId="{08FD86A2-82CE-48F4-B78A-8B9CA7BA2CCD}"/>
          </ac:spMkLst>
        </pc:spChg>
        <pc:spChg chg="add del">
          <ac:chgData name="ERIKA DEL ROSSO" userId="S::erika.delrosso@studenti.unicampania.it::f53ee5e8-e025-4349-8f0b-0a16f1ca5bc9" providerId="AD" clId="Web-{4403D9FE-0AB5-7ED7-CF43-02ACF6040180}" dt="2021-01-13T20:35:01.691" v="1350"/>
          <ac:spMkLst>
            <pc:docMk/>
            <pc:sldMk cId="2171962533" sldId="275"/>
            <ac:spMk id="15" creationId="{4180E01B-B1F4-437C-807D-1C930718EE64}"/>
          </ac:spMkLst>
        </pc:spChg>
        <pc:spChg chg="add del">
          <ac:chgData name="ERIKA DEL ROSSO" userId="S::erika.delrosso@studenti.unicampania.it::f53ee5e8-e025-4349-8f0b-0a16f1ca5bc9" providerId="AD" clId="Web-{4403D9FE-0AB5-7ED7-CF43-02ACF6040180}" dt="2021-01-13T20:35:01.691" v="1350"/>
          <ac:spMkLst>
            <pc:docMk/>
            <pc:sldMk cId="2171962533" sldId="275"/>
            <ac:spMk id="17" creationId="{C0B64B74-19BE-47D9-8BB8-7081BF0E0833}"/>
          </ac:spMkLst>
        </pc:spChg>
        <pc:spChg chg="add del">
          <ac:chgData name="ERIKA DEL ROSSO" userId="S::erika.delrosso@studenti.unicampania.it::f53ee5e8-e025-4349-8f0b-0a16f1ca5bc9" providerId="AD" clId="Web-{4403D9FE-0AB5-7ED7-CF43-02ACF6040180}" dt="2021-01-13T20:36:07.552" v="1382"/>
          <ac:spMkLst>
            <pc:docMk/>
            <pc:sldMk cId="2171962533" sldId="275"/>
            <ac:spMk id="23" creationId="{DA381740-063A-41A4-836D-85D14980EEF0}"/>
          </ac:spMkLst>
        </pc:spChg>
        <pc:spChg chg="add del">
          <ac:chgData name="ERIKA DEL ROSSO" userId="S::erika.delrosso@studenti.unicampania.it::f53ee5e8-e025-4349-8f0b-0a16f1ca5bc9" providerId="AD" clId="Web-{4403D9FE-0AB5-7ED7-CF43-02ACF6040180}" dt="2021-01-13T20:36:07.552" v="1382"/>
          <ac:spMkLst>
            <pc:docMk/>
            <pc:sldMk cId="2171962533" sldId="275"/>
            <ac:spMk id="25" creationId="{D5B012D8-7F27-4758-9AC6-C889B154BD73}"/>
          </ac:spMkLst>
        </pc:spChg>
        <pc:spChg chg="add del">
          <ac:chgData name="ERIKA DEL ROSSO" userId="S::erika.delrosso@studenti.unicampania.it::f53ee5e8-e025-4349-8f0b-0a16f1ca5bc9" providerId="AD" clId="Web-{4403D9FE-0AB5-7ED7-CF43-02ACF6040180}" dt="2021-01-13T20:36:07.552" v="1382"/>
          <ac:spMkLst>
            <pc:docMk/>
            <pc:sldMk cId="2171962533" sldId="275"/>
            <ac:spMk id="27" creationId="{4063B759-00FC-46D1-9898-8E8625268FAF}"/>
          </ac:spMkLst>
        </pc:spChg>
        <pc:spChg chg="add">
          <ac:chgData name="ERIKA DEL ROSSO" userId="S::erika.delrosso@studenti.unicampania.it::f53ee5e8-e025-4349-8f0b-0a16f1ca5bc9" providerId="AD" clId="Web-{4403D9FE-0AB5-7ED7-CF43-02ACF6040180}" dt="2021-01-13T20:36:07.552" v="1382"/>
          <ac:spMkLst>
            <pc:docMk/>
            <pc:sldMk cId="2171962533" sldId="275"/>
            <ac:spMk id="32" creationId="{DA381740-063A-41A4-836D-85D14980EEF0}"/>
          </ac:spMkLst>
        </pc:spChg>
        <pc:spChg chg="add">
          <ac:chgData name="ERIKA DEL ROSSO" userId="S::erika.delrosso@studenti.unicampania.it::f53ee5e8-e025-4349-8f0b-0a16f1ca5bc9" providerId="AD" clId="Web-{4403D9FE-0AB5-7ED7-CF43-02ACF6040180}" dt="2021-01-13T20:36:07.552" v="1382"/>
          <ac:spMkLst>
            <pc:docMk/>
            <pc:sldMk cId="2171962533" sldId="275"/>
            <ac:spMk id="34" creationId="{657F69E0-C4B0-4BEC-A689-4F8D877F05D4}"/>
          </ac:spMkLst>
        </pc:spChg>
        <pc:spChg chg="add">
          <ac:chgData name="ERIKA DEL ROSSO" userId="S::erika.delrosso@studenti.unicampania.it::f53ee5e8-e025-4349-8f0b-0a16f1ca5bc9" providerId="AD" clId="Web-{4403D9FE-0AB5-7ED7-CF43-02ACF6040180}" dt="2021-01-13T20:36:07.552" v="1382"/>
          <ac:spMkLst>
            <pc:docMk/>
            <pc:sldMk cId="2171962533" sldId="275"/>
            <ac:spMk id="36" creationId="{9F6380B4-6A1C-481E-8408-B4E6C75B9B81}"/>
          </ac:spMkLst>
        </pc:spChg>
        <pc:picChg chg="add mod">
          <ac:chgData name="ERIKA DEL ROSSO" userId="S::erika.delrosso@studenti.unicampania.it::f53ee5e8-e025-4349-8f0b-0a16f1ca5bc9" providerId="AD" clId="Web-{4403D9FE-0AB5-7ED7-CF43-02ACF6040180}" dt="2021-01-13T20:36:07.552" v="1382"/>
          <ac:picMkLst>
            <pc:docMk/>
            <pc:sldMk cId="2171962533" sldId="275"/>
            <ac:picMk id="19" creationId="{472A4A2A-2F56-457F-962F-F560C8E8F8FA}"/>
          </ac:picMkLst>
        </pc:picChg>
      </pc:sldChg>
    </pc:docChg>
  </pc:docChgLst>
  <pc:docChgLst>
    <pc:chgData name="ERIKA DEL ROSSO" userId="S::erika.delrosso@studenti.unicampania.it::f53ee5e8-e025-4349-8f0b-0a16f1ca5bc9" providerId="AD" clId="Web-{2A0B24B4-991D-DD51-CB43-35A2A29B3272}"/>
    <pc:docChg chg="modSld">
      <pc:chgData name="ERIKA DEL ROSSO" userId="S::erika.delrosso@studenti.unicampania.it::f53ee5e8-e025-4349-8f0b-0a16f1ca5bc9" providerId="AD" clId="Web-{2A0B24B4-991D-DD51-CB43-35A2A29B3272}" dt="2021-01-15T19:04:01.023" v="2" actId="1076"/>
      <pc:docMkLst>
        <pc:docMk/>
      </pc:docMkLst>
      <pc:sldChg chg="modSp">
        <pc:chgData name="ERIKA DEL ROSSO" userId="S::erika.delrosso@studenti.unicampania.it::f53ee5e8-e025-4349-8f0b-0a16f1ca5bc9" providerId="AD" clId="Web-{2A0B24B4-991D-DD51-CB43-35A2A29B3272}" dt="2021-01-15T19:04:01.023" v="2" actId="1076"/>
        <pc:sldMkLst>
          <pc:docMk/>
          <pc:sldMk cId="2535250101" sldId="274"/>
        </pc:sldMkLst>
        <pc:picChg chg="mod">
          <ac:chgData name="ERIKA DEL ROSSO" userId="S::erika.delrosso@studenti.unicampania.it::f53ee5e8-e025-4349-8f0b-0a16f1ca5bc9" providerId="AD" clId="Web-{2A0B24B4-991D-DD51-CB43-35A2A29B3272}" dt="2021-01-15T19:04:01.023" v="2" actId="1076"/>
          <ac:picMkLst>
            <pc:docMk/>
            <pc:sldMk cId="2535250101" sldId="274"/>
            <ac:picMk id="6" creationId="{357FC056-AFA9-4A42-9A60-E8DE75694C22}"/>
          </ac:picMkLst>
        </pc:picChg>
      </pc:sldChg>
    </pc:docChg>
  </pc:docChgLst>
  <pc:docChgLst>
    <pc:chgData name="ERIKA DEL ROSSO" userId="S::erika.delrosso@studenti.unicampania.it::f53ee5e8-e025-4349-8f0b-0a16f1ca5bc9" providerId="AD" clId="Web-{7672E14A-89CF-6099-F612-D0FE7AE8DCC9}"/>
    <pc:docChg chg="addSld modSld">
      <pc:chgData name="ERIKA DEL ROSSO" userId="S::erika.delrosso@studenti.unicampania.it::f53ee5e8-e025-4349-8f0b-0a16f1ca5bc9" providerId="AD" clId="Web-{7672E14A-89CF-6099-F612-D0FE7AE8DCC9}" dt="2021-01-13T16:21:56.846" v="146" actId="20577"/>
      <pc:docMkLst>
        <pc:docMk/>
      </pc:docMkLst>
      <pc:sldChg chg="addSp delSp modSp">
        <pc:chgData name="ERIKA DEL ROSSO" userId="S::erika.delrosso@studenti.unicampania.it::f53ee5e8-e025-4349-8f0b-0a16f1ca5bc9" providerId="AD" clId="Web-{7672E14A-89CF-6099-F612-D0FE7AE8DCC9}" dt="2021-01-13T16:21:56.846" v="146" actId="20577"/>
        <pc:sldMkLst>
          <pc:docMk/>
          <pc:sldMk cId="3740672457" sldId="259"/>
        </pc:sldMkLst>
        <pc:spChg chg="mod">
          <ac:chgData name="ERIKA DEL ROSSO" userId="S::erika.delrosso@studenti.unicampania.it::f53ee5e8-e025-4349-8f0b-0a16f1ca5bc9" providerId="AD" clId="Web-{7672E14A-89CF-6099-F612-D0FE7AE8DCC9}" dt="2021-01-13T16:21:28.267" v="142"/>
          <ac:spMkLst>
            <pc:docMk/>
            <pc:sldMk cId="3740672457" sldId="259"/>
            <ac:spMk id="2" creationId="{7440ACCB-7D94-4CDC-8896-9557F34521C6}"/>
          </ac:spMkLst>
        </pc:spChg>
        <pc:spChg chg="mod">
          <ac:chgData name="ERIKA DEL ROSSO" userId="S::erika.delrosso@studenti.unicampania.it::f53ee5e8-e025-4349-8f0b-0a16f1ca5bc9" providerId="AD" clId="Web-{7672E14A-89CF-6099-F612-D0FE7AE8DCC9}" dt="2021-01-13T16:21:56.846" v="146" actId="20577"/>
          <ac:spMkLst>
            <pc:docMk/>
            <pc:sldMk cId="3740672457" sldId="259"/>
            <ac:spMk id="3" creationId="{DAB95862-8164-452A-89E5-798B0FF6D664}"/>
          </ac:spMkLst>
        </pc:spChg>
        <pc:spChg chg="del">
          <ac:chgData name="ERIKA DEL ROSSO" userId="S::erika.delrosso@studenti.unicampania.it::f53ee5e8-e025-4349-8f0b-0a16f1ca5bc9" providerId="AD" clId="Web-{7672E14A-89CF-6099-F612-D0FE7AE8DCC9}" dt="2021-01-13T16:21:28.267" v="142"/>
          <ac:spMkLst>
            <pc:docMk/>
            <pc:sldMk cId="3740672457" sldId="259"/>
            <ac:spMk id="9" creationId="{F12E7CC5-C78B-4EBD-9565-3FA00FAA6CF2}"/>
          </ac:spMkLst>
        </pc:spChg>
        <pc:spChg chg="del">
          <ac:chgData name="ERIKA DEL ROSSO" userId="S::erika.delrosso@studenti.unicampania.it::f53ee5e8-e025-4349-8f0b-0a16f1ca5bc9" providerId="AD" clId="Web-{7672E14A-89CF-6099-F612-D0FE7AE8DCC9}" dt="2021-01-13T16:21:28.267" v="142"/>
          <ac:spMkLst>
            <pc:docMk/>
            <pc:sldMk cId="3740672457" sldId="259"/>
            <ac:spMk id="11" creationId="{3A4529A5-F675-429F-8044-01372BB13422}"/>
          </ac:spMkLst>
        </pc:spChg>
        <pc:spChg chg="del">
          <ac:chgData name="ERIKA DEL ROSSO" userId="S::erika.delrosso@studenti.unicampania.it::f53ee5e8-e025-4349-8f0b-0a16f1ca5bc9" providerId="AD" clId="Web-{7672E14A-89CF-6099-F612-D0FE7AE8DCC9}" dt="2021-01-13T16:21:28.267" v="142"/>
          <ac:spMkLst>
            <pc:docMk/>
            <pc:sldMk cId="3740672457" sldId="259"/>
            <ac:spMk id="13" creationId="{63DAB858-5A0C-4AFF-AAC6-705EDF8DB733}"/>
          </ac:spMkLst>
        </pc:spChg>
        <pc:spChg chg="add">
          <ac:chgData name="ERIKA DEL ROSSO" userId="S::erika.delrosso@studenti.unicampania.it::f53ee5e8-e025-4349-8f0b-0a16f1ca5bc9" providerId="AD" clId="Web-{7672E14A-89CF-6099-F612-D0FE7AE8DCC9}" dt="2021-01-13T16:21:28.267" v="142"/>
          <ac:spMkLst>
            <pc:docMk/>
            <pc:sldMk cId="3740672457" sldId="259"/>
            <ac:spMk id="19" creationId="{EBDD1931-9E86-4402-9A68-33A2D9EFB198}"/>
          </ac:spMkLst>
        </pc:spChg>
        <pc:spChg chg="add">
          <ac:chgData name="ERIKA DEL ROSSO" userId="S::erika.delrosso@studenti.unicampania.it::f53ee5e8-e025-4349-8f0b-0a16f1ca5bc9" providerId="AD" clId="Web-{7672E14A-89CF-6099-F612-D0FE7AE8DCC9}" dt="2021-01-13T16:21:28.267" v="142"/>
          <ac:spMkLst>
            <pc:docMk/>
            <pc:sldMk cId="3740672457" sldId="259"/>
            <ac:spMk id="21" creationId="{2C61293E-6EBE-43EF-A52C-9BEBFD7679D4}"/>
          </ac:spMkLst>
        </pc:spChg>
        <pc:spChg chg="add">
          <ac:chgData name="ERIKA DEL ROSSO" userId="S::erika.delrosso@studenti.unicampania.it::f53ee5e8-e025-4349-8f0b-0a16f1ca5bc9" providerId="AD" clId="Web-{7672E14A-89CF-6099-F612-D0FE7AE8DCC9}" dt="2021-01-13T16:21:28.267" v="142"/>
          <ac:spMkLst>
            <pc:docMk/>
            <pc:sldMk cId="3740672457" sldId="259"/>
            <ac:spMk id="23" creationId="{3FCFB1DE-0B7E-48CC-BA90-B2AB0889F9D6}"/>
          </ac:spMkLst>
        </pc:spChg>
        <pc:picChg chg="del">
          <ac:chgData name="ERIKA DEL ROSSO" userId="S::erika.delrosso@studenti.unicampania.it::f53ee5e8-e025-4349-8f0b-0a16f1ca5bc9" providerId="AD" clId="Web-{7672E14A-89CF-6099-F612-D0FE7AE8DCC9}" dt="2021-01-13T16:21:19.876" v="141"/>
          <ac:picMkLst>
            <pc:docMk/>
            <pc:sldMk cId="3740672457" sldId="259"/>
            <ac:picMk id="4" creationId="{C0B28D75-D3BB-4046-BE8D-1822E2A19D4A}"/>
          </ac:picMkLst>
        </pc:picChg>
        <pc:picChg chg="add">
          <ac:chgData name="ERIKA DEL ROSSO" userId="S::erika.delrosso@studenti.unicampania.it::f53ee5e8-e025-4349-8f0b-0a16f1ca5bc9" providerId="AD" clId="Web-{7672E14A-89CF-6099-F612-D0FE7AE8DCC9}" dt="2021-01-13T16:21:28.267" v="142"/>
          <ac:picMkLst>
            <pc:docMk/>
            <pc:sldMk cId="3740672457" sldId="259"/>
            <ac:picMk id="15" creationId="{30B499D2-B635-4054-80E8-33B87BAFFC61}"/>
          </ac:picMkLst>
        </pc:picChg>
      </pc:sldChg>
      <pc:sldChg chg="addSp delSp modSp new mod setBg setClrOvrMap">
        <pc:chgData name="ERIKA DEL ROSSO" userId="S::erika.delrosso@studenti.unicampania.it::f53ee5e8-e025-4349-8f0b-0a16f1ca5bc9" providerId="AD" clId="Web-{7672E14A-89CF-6099-F612-D0FE7AE8DCC9}" dt="2021-01-13T16:17:44.058" v="138"/>
        <pc:sldMkLst>
          <pc:docMk/>
          <pc:sldMk cId="658028514" sldId="267"/>
        </pc:sldMkLst>
        <pc:spChg chg="mod">
          <ac:chgData name="ERIKA DEL ROSSO" userId="S::erika.delrosso@studenti.unicampania.it::f53ee5e8-e025-4349-8f0b-0a16f1ca5bc9" providerId="AD" clId="Web-{7672E14A-89CF-6099-F612-D0FE7AE8DCC9}" dt="2021-01-13T16:17:44.058" v="138"/>
          <ac:spMkLst>
            <pc:docMk/>
            <pc:sldMk cId="658028514" sldId="267"/>
            <ac:spMk id="2" creationId="{B5A61B0B-CF58-42B5-856B-19C3570D8834}"/>
          </ac:spMkLst>
        </pc:spChg>
        <pc:spChg chg="add del mod">
          <ac:chgData name="ERIKA DEL ROSSO" userId="S::erika.delrosso@studenti.unicampania.it::f53ee5e8-e025-4349-8f0b-0a16f1ca5bc9" providerId="AD" clId="Web-{7672E14A-89CF-6099-F612-D0FE7AE8DCC9}" dt="2021-01-13T16:17:44.058" v="138"/>
          <ac:spMkLst>
            <pc:docMk/>
            <pc:sldMk cId="658028514" sldId="267"/>
            <ac:spMk id="3" creationId="{0CE5BB27-2105-4702-B46F-22385E7B79BD}"/>
          </ac:spMkLst>
        </pc:spChg>
        <pc:spChg chg="add del">
          <ac:chgData name="ERIKA DEL ROSSO" userId="S::erika.delrosso@studenti.unicampania.it::f53ee5e8-e025-4349-8f0b-0a16f1ca5bc9" providerId="AD" clId="Web-{7672E14A-89CF-6099-F612-D0FE7AE8DCC9}" dt="2021-01-13T16:15:46.305" v="131"/>
          <ac:spMkLst>
            <pc:docMk/>
            <pc:sldMk cId="658028514" sldId="267"/>
            <ac:spMk id="6" creationId="{08E89D5E-1885-4160-AC77-CC471DD1D0DB}"/>
          </ac:spMkLst>
        </pc:spChg>
        <pc:spChg chg="add del">
          <ac:chgData name="ERIKA DEL ROSSO" userId="S::erika.delrosso@studenti.unicampania.it::f53ee5e8-e025-4349-8f0b-0a16f1ca5bc9" providerId="AD" clId="Web-{7672E14A-89CF-6099-F612-D0FE7AE8DCC9}" dt="2021-01-13T16:10:22.703" v="119"/>
          <ac:spMkLst>
            <pc:docMk/>
            <pc:sldMk cId="658028514" sldId="267"/>
            <ac:spMk id="9" creationId="{68575C10-8187-4AC4-AD72-C754EAFD2867}"/>
          </ac:spMkLst>
        </pc:spChg>
        <pc:spChg chg="add del">
          <ac:chgData name="ERIKA DEL ROSSO" userId="S::erika.delrosso@studenti.unicampania.it::f53ee5e8-e025-4349-8f0b-0a16f1ca5bc9" providerId="AD" clId="Web-{7672E14A-89CF-6099-F612-D0FE7AE8DCC9}" dt="2021-01-13T16:15:42.117" v="130"/>
          <ac:spMkLst>
            <pc:docMk/>
            <pc:sldMk cId="658028514" sldId="267"/>
            <ac:spMk id="12" creationId="{C5E6CFF1-2F42-4E10-9A97-F116F46F53FE}"/>
          </ac:spMkLst>
        </pc:spChg>
        <pc:spChg chg="add del">
          <ac:chgData name="ERIKA DEL ROSSO" userId="S::erika.delrosso@studenti.unicampania.it::f53ee5e8-e025-4349-8f0b-0a16f1ca5bc9" providerId="AD" clId="Web-{7672E14A-89CF-6099-F612-D0FE7AE8DCC9}" dt="2021-01-13T16:11:00.438" v="122"/>
          <ac:spMkLst>
            <pc:docMk/>
            <pc:sldMk cId="658028514" sldId="267"/>
            <ac:spMk id="13" creationId="{68575C10-8187-4AC4-AD72-C754EAFD2867}"/>
          </ac:spMkLst>
        </pc:spChg>
        <pc:spChg chg="add del">
          <ac:chgData name="ERIKA DEL ROSSO" userId="S::erika.delrosso@studenti.unicampania.it::f53ee5e8-e025-4349-8f0b-0a16f1ca5bc9" providerId="AD" clId="Web-{7672E14A-89CF-6099-F612-D0FE7AE8DCC9}" dt="2021-01-13T16:13:40.614" v="128"/>
          <ac:spMkLst>
            <pc:docMk/>
            <pc:sldMk cId="658028514" sldId="267"/>
            <ac:spMk id="14" creationId="{C5E6CFF1-2F42-4E10-9A97-F116F46F53FE}"/>
          </ac:spMkLst>
        </pc:spChg>
        <pc:spChg chg="add del">
          <ac:chgData name="ERIKA DEL ROSSO" userId="S::erika.delrosso@studenti.unicampania.it::f53ee5e8-e025-4349-8f0b-0a16f1ca5bc9" providerId="AD" clId="Web-{7672E14A-89CF-6099-F612-D0FE7AE8DCC9}" dt="2021-01-13T16:16:50.416" v="133"/>
          <ac:spMkLst>
            <pc:docMk/>
            <pc:sldMk cId="658028514" sldId="267"/>
            <ac:spMk id="19" creationId="{68575C10-8187-4AC4-AD72-C754EAFD2867}"/>
          </ac:spMkLst>
        </pc:spChg>
        <pc:spChg chg="add del">
          <ac:chgData name="ERIKA DEL ROSSO" userId="S::erika.delrosso@studenti.unicampania.it::f53ee5e8-e025-4349-8f0b-0a16f1ca5bc9" providerId="AD" clId="Web-{7672E14A-89CF-6099-F612-D0FE7AE8DCC9}" dt="2021-01-13T16:17:06.448" v="135"/>
          <ac:spMkLst>
            <pc:docMk/>
            <pc:sldMk cId="658028514" sldId="267"/>
            <ac:spMk id="22" creationId="{C5E6CFF1-2F42-4E10-9A97-F116F46F53FE}"/>
          </ac:spMkLst>
        </pc:spChg>
        <pc:spChg chg="add del">
          <ac:chgData name="ERIKA DEL ROSSO" userId="S::erika.delrosso@studenti.unicampania.it::f53ee5e8-e025-4349-8f0b-0a16f1ca5bc9" providerId="AD" clId="Web-{7672E14A-89CF-6099-F612-D0FE7AE8DCC9}" dt="2021-01-13T16:17:44.011" v="137"/>
          <ac:spMkLst>
            <pc:docMk/>
            <pc:sldMk cId="658028514" sldId="267"/>
            <ac:spMk id="26" creationId="{68575C10-8187-4AC4-AD72-C754EAFD2867}"/>
          </ac:spMkLst>
        </pc:spChg>
        <pc:spChg chg="add">
          <ac:chgData name="ERIKA DEL ROSSO" userId="S::erika.delrosso@studenti.unicampania.it::f53ee5e8-e025-4349-8f0b-0a16f1ca5bc9" providerId="AD" clId="Web-{7672E14A-89CF-6099-F612-D0FE7AE8DCC9}" dt="2021-01-13T16:17:44.058" v="138"/>
          <ac:spMkLst>
            <pc:docMk/>
            <pc:sldMk cId="658028514" sldId="267"/>
            <ac:spMk id="29" creationId="{C5E6CFF1-2F42-4E10-9A97-F116F46F53FE}"/>
          </ac:spMkLst>
        </pc:spChg>
        <pc:graphicFrameChg chg="add del">
          <ac:chgData name="ERIKA DEL ROSSO" userId="S::erika.delrosso@studenti.unicampania.it::f53ee5e8-e025-4349-8f0b-0a16f1ca5bc9" providerId="AD" clId="Web-{7672E14A-89CF-6099-F612-D0FE7AE8DCC9}" dt="2021-01-13T16:10:22.703" v="119"/>
          <ac:graphicFrameMkLst>
            <pc:docMk/>
            <pc:sldMk cId="658028514" sldId="267"/>
            <ac:graphicFrameMk id="5" creationId="{4191D6B1-9A27-4CDC-8FFF-2716FDEF8154}"/>
          </ac:graphicFrameMkLst>
        </pc:graphicFrameChg>
        <pc:graphicFrameChg chg="add del mod modGraphic">
          <ac:chgData name="ERIKA DEL ROSSO" userId="S::erika.delrosso@studenti.unicampania.it::f53ee5e8-e025-4349-8f0b-0a16f1ca5bc9" providerId="AD" clId="Web-{7672E14A-89CF-6099-F612-D0FE7AE8DCC9}" dt="2021-01-13T16:15:46.305" v="131"/>
          <ac:graphicFrameMkLst>
            <pc:docMk/>
            <pc:sldMk cId="658028514" sldId="267"/>
            <ac:graphicFrameMk id="8" creationId="{3A2B01DF-CC57-4A8C-8EDB-EBFFC1A0F565}"/>
          </ac:graphicFrameMkLst>
        </pc:graphicFrameChg>
        <pc:graphicFrameChg chg="add del">
          <ac:chgData name="ERIKA DEL ROSSO" userId="S::erika.delrosso@studenti.unicampania.it::f53ee5e8-e025-4349-8f0b-0a16f1ca5bc9" providerId="AD" clId="Web-{7672E14A-89CF-6099-F612-D0FE7AE8DCC9}" dt="2021-01-13T16:16:50.416" v="133"/>
          <ac:graphicFrameMkLst>
            <pc:docMk/>
            <pc:sldMk cId="658028514" sldId="267"/>
            <ac:graphicFrameMk id="21" creationId="{CAC43D0B-4289-4AA6-AFDC-44CD2170430A}"/>
          </ac:graphicFrameMkLst>
        </pc:graphicFrameChg>
        <pc:graphicFrameChg chg="add del">
          <ac:chgData name="ERIKA DEL ROSSO" userId="S::erika.delrosso@studenti.unicampania.it::f53ee5e8-e025-4349-8f0b-0a16f1ca5bc9" providerId="AD" clId="Web-{7672E14A-89CF-6099-F612-D0FE7AE8DCC9}" dt="2021-01-13T16:17:06.448" v="135"/>
          <ac:graphicFrameMkLst>
            <pc:docMk/>
            <pc:sldMk cId="658028514" sldId="267"/>
            <ac:graphicFrameMk id="25" creationId="{923E3FEE-A232-4B2F-846E-5D73F7993AE7}"/>
          </ac:graphicFrameMkLst>
        </pc:graphicFrameChg>
        <pc:graphicFrameChg chg="add del">
          <ac:chgData name="ERIKA DEL ROSSO" userId="S::erika.delrosso@studenti.unicampania.it::f53ee5e8-e025-4349-8f0b-0a16f1ca5bc9" providerId="AD" clId="Web-{7672E14A-89CF-6099-F612-D0FE7AE8DCC9}" dt="2021-01-13T16:17:44.011" v="137"/>
          <ac:graphicFrameMkLst>
            <pc:docMk/>
            <pc:sldMk cId="658028514" sldId="267"/>
            <ac:graphicFrameMk id="28" creationId="{CAC43D0B-4289-4AA6-AFDC-44CD2170430A}"/>
          </ac:graphicFrameMkLst>
        </pc:graphicFrameChg>
        <pc:graphicFrameChg chg="add">
          <ac:chgData name="ERIKA DEL ROSSO" userId="S::erika.delrosso@studenti.unicampania.it::f53ee5e8-e025-4349-8f0b-0a16f1ca5bc9" providerId="AD" clId="Web-{7672E14A-89CF-6099-F612-D0FE7AE8DCC9}" dt="2021-01-13T16:17:44.058" v="138"/>
          <ac:graphicFrameMkLst>
            <pc:docMk/>
            <pc:sldMk cId="658028514" sldId="267"/>
            <ac:graphicFrameMk id="32" creationId="{923E3FEE-A232-4B2F-846E-5D73F7993AE7}"/>
          </ac:graphicFrameMkLst>
        </pc:graphicFrameChg>
        <pc:picChg chg="add del">
          <ac:chgData name="ERIKA DEL ROSSO" userId="S::erika.delrosso@studenti.unicampania.it::f53ee5e8-e025-4349-8f0b-0a16f1ca5bc9" providerId="AD" clId="Web-{7672E14A-89CF-6099-F612-D0FE7AE8DCC9}" dt="2021-01-13T16:13:40.614" v="128"/>
          <ac:picMkLst>
            <pc:docMk/>
            <pc:sldMk cId="658028514" sldId="267"/>
            <ac:picMk id="10" creationId="{CD569587-EA83-4A68-B3E9-75DCD31E348D}"/>
          </ac:picMkLst>
        </pc:picChg>
        <pc:picChg chg="add del">
          <ac:chgData name="ERIKA DEL ROSSO" userId="S::erika.delrosso@studenti.unicampania.it::f53ee5e8-e025-4349-8f0b-0a16f1ca5bc9" providerId="AD" clId="Web-{7672E14A-89CF-6099-F612-D0FE7AE8DCC9}" dt="2021-01-13T16:15:42.117" v="130"/>
          <ac:picMkLst>
            <pc:docMk/>
            <pc:sldMk cId="658028514" sldId="267"/>
            <ac:picMk id="17" creationId="{CD569587-EA83-4A68-B3E9-75DCD31E348D}"/>
          </ac:picMkLst>
        </pc:picChg>
        <pc:picChg chg="add del">
          <ac:chgData name="ERIKA DEL ROSSO" userId="S::erika.delrosso@studenti.unicampania.it::f53ee5e8-e025-4349-8f0b-0a16f1ca5bc9" providerId="AD" clId="Web-{7672E14A-89CF-6099-F612-D0FE7AE8DCC9}" dt="2021-01-13T16:17:06.448" v="135"/>
          <ac:picMkLst>
            <pc:docMk/>
            <pc:sldMk cId="658028514" sldId="267"/>
            <ac:picMk id="23" creationId="{C2A7F87E-8717-404A-B412-7F4FF8CC4897}"/>
          </ac:picMkLst>
        </pc:picChg>
        <pc:picChg chg="add">
          <ac:chgData name="ERIKA DEL ROSSO" userId="S::erika.delrosso@studenti.unicampania.it::f53ee5e8-e025-4349-8f0b-0a16f1ca5bc9" providerId="AD" clId="Web-{7672E14A-89CF-6099-F612-D0FE7AE8DCC9}" dt="2021-01-13T16:17:44.058" v="138"/>
          <ac:picMkLst>
            <pc:docMk/>
            <pc:sldMk cId="658028514" sldId="267"/>
            <ac:picMk id="30" creationId="{C2A7F87E-8717-404A-B412-7F4FF8CC4897}"/>
          </ac:picMkLst>
        </pc:picChg>
        <pc:cxnChg chg="add del">
          <ac:chgData name="ERIKA DEL ROSSO" userId="S::erika.delrosso@studenti.unicampania.it::f53ee5e8-e025-4349-8f0b-0a16f1ca5bc9" providerId="AD" clId="Web-{7672E14A-89CF-6099-F612-D0FE7AE8DCC9}" dt="2021-01-13T16:15:46.305" v="131"/>
          <ac:cxnSpMkLst>
            <pc:docMk/>
            <pc:sldMk cId="658028514" sldId="267"/>
            <ac:cxnSpMk id="7" creationId="{EC15C128-8E68-44BD-BF94-FBA9CA4B0309}"/>
          </ac:cxnSpMkLst>
        </pc:cxnChg>
        <pc:cxnChg chg="add del">
          <ac:chgData name="ERIKA DEL ROSSO" userId="S::erika.delrosso@studenti.unicampania.it::f53ee5e8-e025-4349-8f0b-0a16f1ca5bc9" providerId="AD" clId="Web-{7672E14A-89CF-6099-F612-D0FE7AE8DCC9}" dt="2021-01-13T16:10:22.703" v="119"/>
          <ac:cxnSpMkLst>
            <pc:docMk/>
            <pc:sldMk cId="658028514" sldId="267"/>
            <ac:cxnSpMk id="11" creationId="{74E776C9-ED67-41B7-B3A3-4DF76EF3ACEE}"/>
          </ac:cxnSpMkLst>
        </pc:cxnChg>
        <pc:cxnChg chg="add del">
          <ac:chgData name="ERIKA DEL ROSSO" userId="S::erika.delrosso@studenti.unicampania.it::f53ee5e8-e025-4349-8f0b-0a16f1ca5bc9" providerId="AD" clId="Web-{7672E14A-89CF-6099-F612-D0FE7AE8DCC9}" dt="2021-01-13T16:11:00.438" v="122"/>
          <ac:cxnSpMkLst>
            <pc:docMk/>
            <pc:sldMk cId="658028514" sldId="267"/>
            <ac:cxnSpMk id="15" creationId="{74E776C9-ED67-41B7-B3A3-4DF76EF3ACEE}"/>
          </ac:cxnSpMkLst>
        </pc:cxnChg>
        <pc:cxnChg chg="add del">
          <ac:chgData name="ERIKA DEL ROSSO" userId="S::erika.delrosso@studenti.unicampania.it::f53ee5e8-e025-4349-8f0b-0a16f1ca5bc9" providerId="AD" clId="Web-{7672E14A-89CF-6099-F612-D0FE7AE8DCC9}" dt="2021-01-13T16:13:40.614" v="128"/>
          <ac:cxnSpMkLst>
            <pc:docMk/>
            <pc:sldMk cId="658028514" sldId="267"/>
            <ac:cxnSpMk id="16" creationId="{67182200-4859-4C8D-BCBB-55B245C28BA3}"/>
          </ac:cxnSpMkLst>
        </pc:cxnChg>
        <pc:cxnChg chg="add del">
          <ac:chgData name="ERIKA DEL ROSSO" userId="S::erika.delrosso@studenti.unicampania.it::f53ee5e8-e025-4349-8f0b-0a16f1ca5bc9" providerId="AD" clId="Web-{7672E14A-89CF-6099-F612-D0FE7AE8DCC9}" dt="2021-01-13T16:15:42.117" v="130"/>
          <ac:cxnSpMkLst>
            <pc:docMk/>
            <pc:sldMk cId="658028514" sldId="267"/>
            <ac:cxnSpMk id="18" creationId="{67182200-4859-4C8D-BCBB-55B245C28BA3}"/>
          </ac:cxnSpMkLst>
        </pc:cxnChg>
        <pc:cxnChg chg="add del">
          <ac:chgData name="ERIKA DEL ROSSO" userId="S::erika.delrosso@studenti.unicampania.it::f53ee5e8-e025-4349-8f0b-0a16f1ca5bc9" providerId="AD" clId="Web-{7672E14A-89CF-6099-F612-D0FE7AE8DCC9}" dt="2021-01-13T16:16:50.416" v="133"/>
          <ac:cxnSpMkLst>
            <pc:docMk/>
            <pc:sldMk cId="658028514" sldId="267"/>
            <ac:cxnSpMk id="20" creationId="{74E776C9-ED67-41B7-B3A3-4DF76EF3ACEE}"/>
          </ac:cxnSpMkLst>
        </pc:cxnChg>
        <pc:cxnChg chg="add del">
          <ac:chgData name="ERIKA DEL ROSSO" userId="S::erika.delrosso@studenti.unicampania.it::f53ee5e8-e025-4349-8f0b-0a16f1ca5bc9" providerId="AD" clId="Web-{7672E14A-89CF-6099-F612-D0FE7AE8DCC9}" dt="2021-01-13T16:17:06.448" v="135"/>
          <ac:cxnSpMkLst>
            <pc:docMk/>
            <pc:sldMk cId="658028514" sldId="267"/>
            <ac:cxnSpMk id="24" creationId="{67182200-4859-4C8D-BCBB-55B245C28BA3}"/>
          </ac:cxnSpMkLst>
        </pc:cxnChg>
        <pc:cxnChg chg="add del">
          <ac:chgData name="ERIKA DEL ROSSO" userId="S::erika.delrosso@studenti.unicampania.it::f53ee5e8-e025-4349-8f0b-0a16f1ca5bc9" providerId="AD" clId="Web-{7672E14A-89CF-6099-F612-D0FE7AE8DCC9}" dt="2021-01-13T16:17:44.011" v="137"/>
          <ac:cxnSpMkLst>
            <pc:docMk/>
            <pc:sldMk cId="658028514" sldId="267"/>
            <ac:cxnSpMk id="27" creationId="{74E776C9-ED67-41B7-B3A3-4DF76EF3ACEE}"/>
          </ac:cxnSpMkLst>
        </pc:cxnChg>
        <pc:cxnChg chg="add">
          <ac:chgData name="ERIKA DEL ROSSO" userId="S::erika.delrosso@studenti.unicampania.it::f53ee5e8-e025-4349-8f0b-0a16f1ca5bc9" providerId="AD" clId="Web-{7672E14A-89CF-6099-F612-D0FE7AE8DCC9}" dt="2021-01-13T16:17:44.058" v="138"/>
          <ac:cxnSpMkLst>
            <pc:docMk/>
            <pc:sldMk cId="658028514" sldId="267"/>
            <ac:cxnSpMk id="31" creationId="{67182200-4859-4C8D-BCBB-55B245C28BA3}"/>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5819E-B0BB-4DA5-8332-5F25675C2EFC}" type="doc">
      <dgm:prSet loTypeId="urn:microsoft.com/office/officeart/2018/5/layout/IconCircle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03250902-85F1-4847-9642-633811CDF325}">
      <dgm:prSet/>
      <dgm:spPr/>
      <dgm:t>
        <a:bodyPr/>
        <a:lstStyle/>
        <a:p>
          <a:pPr>
            <a:defRPr cap="all"/>
          </a:pPr>
          <a:r>
            <a:rPr lang="it-IT"/>
            <a:t>Introduction: The problem</a:t>
          </a:r>
          <a:endParaRPr lang="en-US"/>
        </a:p>
      </dgm:t>
    </dgm:pt>
    <dgm:pt modelId="{9298AA80-A127-4249-8551-D98D9908FDF6}" type="parTrans" cxnId="{DE6D52E0-5338-4DCA-9A37-9CC54337A39F}">
      <dgm:prSet/>
      <dgm:spPr/>
      <dgm:t>
        <a:bodyPr/>
        <a:lstStyle/>
        <a:p>
          <a:endParaRPr lang="en-US"/>
        </a:p>
      </dgm:t>
    </dgm:pt>
    <dgm:pt modelId="{780A279E-E99C-4789-876A-FD9CE9223C7D}" type="sibTrans" cxnId="{DE6D52E0-5338-4DCA-9A37-9CC54337A39F}">
      <dgm:prSet/>
      <dgm:spPr/>
      <dgm:t>
        <a:bodyPr/>
        <a:lstStyle/>
        <a:p>
          <a:endParaRPr lang="en-US"/>
        </a:p>
      </dgm:t>
    </dgm:pt>
    <dgm:pt modelId="{AF91B939-DEF1-4567-A4A3-470F75CDF7D4}">
      <dgm:prSet/>
      <dgm:spPr/>
      <dgm:t>
        <a:bodyPr/>
        <a:lstStyle/>
        <a:p>
          <a:pPr>
            <a:defRPr cap="all"/>
          </a:pPr>
          <a:r>
            <a:rPr lang="it-IT"/>
            <a:t>Our solution</a:t>
          </a:r>
          <a:endParaRPr lang="en-US"/>
        </a:p>
      </dgm:t>
    </dgm:pt>
    <dgm:pt modelId="{E1F53B8B-53A7-4168-91B8-0EBE7227EA3C}" type="parTrans" cxnId="{29FE55B1-BEA8-46D1-9ABF-A7FE707C1BE8}">
      <dgm:prSet/>
      <dgm:spPr/>
      <dgm:t>
        <a:bodyPr/>
        <a:lstStyle/>
        <a:p>
          <a:endParaRPr lang="en-US"/>
        </a:p>
      </dgm:t>
    </dgm:pt>
    <dgm:pt modelId="{2D4E05E5-7656-4727-B3C2-BCF4B4F1191D}" type="sibTrans" cxnId="{29FE55B1-BEA8-46D1-9ABF-A7FE707C1BE8}">
      <dgm:prSet/>
      <dgm:spPr/>
      <dgm:t>
        <a:bodyPr/>
        <a:lstStyle/>
        <a:p>
          <a:endParaRPr lang="en-US"/>
        </a:p>
      </dgm:t>
    </dgm:pt>
    <dgm:pt modelId="{C147F4A3-4D7F-4E38-917B-6E5A1F20B216}">
      <dgm:prSet/>
      <dgm:spPr/>
      <dgm:t>
        <a:bodyPr/>
        <a:lstStyle/>
        <a:p>
          <a:pPr>
            <a:defRPr cap="all"/>
          </a:pPr>
          <a:r>
            <a:rPr lang="it-IT"/>
            <a:t>State of the art </a:t>
          </a:r>
          <a:endParaRPr lang="en-US"/>
        </a:p>
      </dgm:t>
    </dgm:pt>
    <dgm:pt modelId="{6C466009-DA4F-49A4-BF22-68E32BB7F2AF}" type="parTrans" cxnId="{B5277F8A-2F9E-4035-9E33-D7651374E8AD}">
      <dgm:prSet/>
      <dgm:spPr/>
      <dgm:t>
        <a:bodyPr/>
        <a:lstStyle/>
        <a:p>
          <a:endParaRPr lang="en-US"/>
        </a:p>
      </dgm:t>
    </dgm:pt>
    <dgm:pt modelId="{13A5A887-EB16-4931-838B-3DD1126C876A}" type="sibTrans" cxnId="{B5277F8A-2F9E-4035-9E33-D7651374E8AD}">
      <dgm:prSet/>
      <dgm:spPr/>
      <dgm:t>
        <a:bodyPr/>
        <a:lstStyle/>
        <a:p>
          <a:endParaRPr lang="en-US"/>
        </a:p>
      </dgm:t>
    </dgm:pt>
    <dgm:pt modelId="{4E0EE6C7-949C-460D-B6C5-9D1F6583D9F9}">
      <dgm:prSet/>
      <dgm:spPr/>
      <dgm:t>
        <a:bodyPr/>
        <a:lstStyle/>
        <a:p>
          <a:pPr>
            <a:defRPr cap="all"/>
          </a:pPr>
          <a:r>
            <a:rPr lang="it-IT"/>
            <a:t>Implementation</a:t>
          </a:r>
          <a:endParaRPr lang="en-US"/>
        </a:p>
      </dgm:t>
    </dgm:pt>
    <dgm:pt modelId="{89EEF311-76E5-4DD1-851D-E39F96B4A389}" type="parTrans" cxnId="{F49DE9FD-EFFC-4E27-9971-11D16CB8CB56}">
      <dgm:prSet/>
      <dgm:spPr/>
      <dgm:t>
        <a:bodyPr/>
        <a:lstStyle/>
        <a:p>
          <a:endParaRPr lang="en-US"/>
        </a:p>
      </dgm:t>
    </dgm:pt>
    <dgm:pt modelId="{09E3EB14-989E-4249-BC32-CFED001B20EA}" type="sibTrans" cxnId="{F49DE9FD-EFFC-4E27-9971-11D16CB8CB56}">
      <dgm:prSet/>
      <dgm:spPr/>
      <dgm:t>
        <a:bodyPr/>
        <a:lstStyle/>
        <a:p>
          <a:endParaRPr lang="en-US"/>
        </a:p>
      </dgm:t>
    </dgm:pt>
    <dgm:pt modelId="{439463EB-E27D-4E74-B4D5-165E4E4C425A}">
      <dgm:prSet/>
      <dgm:spPr/>
      <dgm:t>
        <a:bodyPr/>
        <a:lstStyle/>
        <a:p>
          <a:pPr>
            <a:defRPr cap="all"/>
          </a:pPr>
          <a:r>
            <a:rPr lang="it-IT"/>
            <a:t>Code</a:t>
          </a:r>
          <a:endParaRPr lang="en-US"/>
        </a:p>
      </dgm:t>
    </dgm:pt>
    <dgm:pt modelId="{69483D0D-ED97-41BD-A1E8-93C59F26E535}" type="parTrans" cxnId="{35B0E0DE-E47D-42C2-8F3D-A7F1DFCE4B52}">
      <dgm:prSet/>
      <dgm:spPr/>
      <dgm:t>
        <a:bodyPr/>
        <a:lstStyle/>
        <a:p>
          <a:endParaRPr lang="en-US"/>
        </a:p>
      </dgm:t>
    </dgm:pt>
    <dgm:pt modelId="{D451AA6F-8F73-4FC7-9898-93DCD865A476}" type="sibTrans" cxnId="{35B0E0DE-E47D-42C2-8F3D-A7F1DFCE4B52}">
      <dgm:prSet/>
      <dgm:spPr/>
      <dgm:t>
        <a:bodyPr/>
        <a:lstStyle/>
        <a:p>
          <a:endParaRPr lang="en-US"/>
        </a:p>
      </dgm:t>
    </dgm:pt>
    <dgm:pt modelId="{A00E2245-0827-44F1-9DA3-1DA69E6BA9C0}">
      <dgm:prSet/>
      <dgm:spPr/>
      <dgm:t>
        <a:bodyPr/>
        <a:lstStyle/>
        <a:p>
          <a:pPr>
            <a:defRPr cap="all"/>
          </a:pPr>
          <a:r>
            <a:rPr lang="it-IT"/>
            <a:t>Problems</a:t>
          </a:r>
          <a:endParaRPr lang="en-US"/>
        </a:p>
      </dgm:t>
    </dgm:pt>
    <dgm:pt modelId="{3CCFAE5A-EBCC-4868-9389-40263A6A68F4}" type="parTrans" cxnId="{275F4009-B809-4A1A-B4CA-3F74579632FA}">
      <dgm:prSet/>
      <dgm:spPr/>
      <dgm:t>
        <a:bodyPr/>
        <a:lstStyle/>
        <a:p>
          <a:endParaRPr lang="en-US"/>
        </a:p>
      </dgm:t>
    </dgm:pt>
    <dgm:pt modelId="{CA766E1F-9329-450F-A081-0EA06C43969F}" type="sibTrans" cxnId="{275F4009-B809-4A1A-B4CA-3F74579632FA}">
      <dgm:prSet/>
      <dgm:spPr/>
      <dgm:t>
        <a:bodyPr/>
        <a:lstStyle/>
        <a:p>
          <a:endParaRPr lang="en-US"/>
        </a:p>
      </dgm:t>
    </dgm:pt>
    <dgm:pt modelId="{C4658DA6-36BA-4682-B4ED-9D4AF9881FB1}">
      <dgm:prSet/>
      <dgm:spPr/>
      <dgm:t>
        <a:bodyPr/>
        <a:lstStyle/>
        <a:p>
          <a:pPr>
            <a:defRPr cap="all"/>
          </a:pPr>
          <a:r>
            <a:rPr lang="it-IT"/>
            <a:t>Conclusion </a:t>
          </a:r>
          <a:endParaRPr lang="en-US"/>
        </a:p>
      </dgm:t>
    </dgm:pt>
    <dgm:pt modelId="{62ED0D48-CA12-430E-92A3-20BDB5F29BF6}" type="parTrans" cxnId="{4C409B60-9879-4B0B-912B-DF91681B1B80}">
      <dgm:prSet/>
      <dgm:spPr/>
      <dgm:t>
        <a:bodyPr/>
        <a:lstStyle/>
        <a:p>
          <a:endParaRPr lang="en-US"/>
        </a:p>
      </dgm:t>
    </dgm:pt>
    <dgm:pt modelId="{58E0897A-CFA6-4DC2-B4BF-3DAB98EB0150}" type="sibTrans" cxnId="{4C409B60-9879-4B0B-912B-DF91681B1B80}">
      <dgm:prSet/>
      <dgm:spPr/>
      <dgm:t>
        <a:bodyPr/>
        <a:lstStyle/>
        <a:p>
          <a:endParaRPr lang="en-US"/>
        </a:p>
      </dgm:t>
    </dgm:pt>
    <dgm:pt modelId="{8162C29C-BA89-4052-9594-C0C83971B60C}" type="pres">
      <dgm:prSet presAssocID="{7E55819E-B0BB-4DA5-8332-5F25675C2EFC}" presName="root" presStyleCnt="0">
        <dgm:presLayoutVars>
          <dgm:dir/>
          <dgm:resizeHandles val="exact"/>
        </dgm:presLayoutVars>
      </dgm:prSet>
      <dgm:spPr/>
    </dgm:pt>
    <dgm:pt modelId="{8301DBB0-A219-43AF-B84B-AD68C46603D4}" type="pres">
      <dgm:prSet presAssocID="{03250902-85F1-4847-9642-633811CDF325}" presName="compNode" presStyleCnt="0"/>
      <dgm:spPr/>
    </dgm:pt>
    <dgm:pt modelId="{14FF69F6-A096-44FA-A646-A9FF2E979E12}" type="pres">
      <dgm:prSet presAssocID="{03250902-85F1-4847-9642-633811CDF325}" presName="iconBgRect" presStyleLbl="bgShp" presStyleIdx="0" presStyleCnt="7"/>
      <dgm:spPr/>
    </dgm:pt>
    <dgm:pt modelId="{2CFBAECA-CB1D-4D3A-BD69-524EFC349B50}" type="pres">
      <dgm:prSet presAssocID="{03250902-85F1-4847-9642-633811CDF325}"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o"/>
        </a:ext>
      </dgm:extLst>
    </dgm:pt>
    <dgm:pt modelId="{3DA4FD89-BEEA-4CE2-9885-56242E5D29C5}" type="pres">
      <dgm:prSet presAssocID="{03250902-85F1-4847-9642-633811CDF325}" presName="spaceRect" presStyleCnt="0"/>
      <dgm:spPr/>
    </dgm:pt>
    <dgm:pt modelId="{F6991C90-F6E9-4346-93A5-6B228BC7087C}" type="pres">
      <dgm:prSet presAssocID="{03250902-85F1-4847-9642-633811CDF325}" presName="textRect" presStyleLbl="revTx" presStyleIdx="0" presStyleCnt="7">
        <dgm:presLayoutVars>
          <dgm:chMax val="1"/>
          <dgm:chPref val="1"/>
        </dgm:presLayoutVars>
      </dgm:prSet>
      <dgm:spPr/>
    </dgm:pt>
    <dgm:pt modelId="{E18B9C57-5214-4A85-9097-3C9C77028DC8}" type="pres">
      <dgm:prSet presAssocID="{780A279E-E99C-4789-876A-FD9CE9223C7D}" presName="sibTrans" presStyleCnt="0"/>
      <dgm:spPr/>
    </dgm:pt>
    <dgm:pt modelId="{CB318B23-1C21-4C4A-A278-217E3C99D9F0}" type="pres">
      <dgm:prSet presAssocID="{AF91B939-DEF1-4567-A4A3-470F75CDF7D4}" presName="compNode" presStyleCnt="0"/>
      <dgm:spPr/>
    </dgm:pt>
    <dgm:pt modelId="{B3B88208-B802-4065-9007-BFF53D0D2EBD}" type="pres">
      <dgm:prSet presAssocID="{AF91B939-DEF1-4567-A4A3-470F75CDF7D4}" presName="iconBgRect" presStyleLbl="bgShp" presStyleIdx="1" presStyleCnt="7"/>
      <dgm:spPr/>
    </dgm:pt>
    <dgm:pt modelId="{A1628E5C-15CF-44C3-BB91-D7DD36DEAA34}" type="pres">
      <dgm:prSet presAssocID="{AF91B939-DEF1-4567-A4A3-470F75CDF7D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31E55C40-99D1-4A4B-8D43-89DB9B380D27}" type="pres">
      <dgm:prSet presAssocID="{AF91B939-DEF1-4567-A4A3-470F75CDF7D4}" presName="spaceRect" presStyleCnt="0"/>
      <dgm:spPr/>
    </dgm:pt>
    <dgm:pt modelId="{BDB6E50B-EEE5-4C46-A2CA-33A7E9043430}" type="pres">
      <dgm:prSet presAssocID="{AF91B939-DEF1-4567-A4A3-470F75CDF7D4}" presName="textRect" presStyleLbl="revTx" presStyleIdx="1" presStyleCnt="7">
        <dgm:presLayoutVars>
          <dgm:chMax val="1"/>
          <dgm:chPref val="1"/>
        </dgm:presLayoutVars>
      </dgm:prSet>
      <dgm:spPr/>
    </dgm:pt>
    <dgm:pt modelId="{7133FBD7-837E-46EC-BFB2-73CA0052CD1D}" type="pres">
      <dgm:prSet presAssocID="{2D4E05E5-7656-4727-B3C2-BCF4B4F1191D}" presName="sibTrans" presStyleCnt="0"/>
      <dgm:spPr/>
    </dgm:pt>
    <dgm:pt modelId="{7653528E-90B7-4B1B-B02A-3C192C035851}" type="pres">
      <dgm:prSet presAssocID="{C147F4A3-4D7F-4E38-917B-6E5A1F20B216}" presName="compNode" presStyleCnt="0"/>
      <dgm:spPr/>
    </dgm:pt>
    <dgm:pt modelId="{B39852AE-BF06-4169-9A4A-FB97972EDB40}" type="pres">
      <dgm:prSet presAssocID="{C147F4A3-4D7F-4E38-917B-6E5A1F20B216}" presName="iconBgRect" presStyleLbl="bgShp" presStyleIdx="2" presStyleCnt="7"/>
      <dgm:spPr/>
    </dgm:pt>
    <dgm:pt modelId="{2FBEA0FC-29EA-40BC-9E86-7DBD4D76643C}" type="pres">
      <dgm:prSet presAssocID="{C147F4A3-4D7F-4E38-917B-6E5A1F20B216}"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volozza"/>
        </a:ext>
      </dgm:extLst>
    </dgm:pt>
    <dgm:pt modelId="{F1246B22-8BF1-4A44-8B07-847538EABA61}" type="pres">
      <dgm:prSet presAssocID="{C147F4A3-4D7F-4E38-917B-6E5A1F20B216}" presName="spaceRect" presStyleCnt="0"/>
      <dgm:spPr/>
    </dgm:pt>
    <dgm:pt modelId="{99935BAB-92D5-4811-B6E9-6FCE8B940FF6}" type="pres">
      <dgm:prSet presAssocID="{C147F4A3-4D7F-4E38-917B-6E5A1F20B216}" presName="textRect" presStyleLbl="revTx" presStyleIdx="2" presStyleCnt="7">
        <dgm:presLayoutVars>
          <dgm:chMax val="1"/>
          <dgm:chPref val="1"/>
        </dgm:presLayoutVars>
      </dgm:prSet>
      <dgm:spPr/>
    </dgm:pt>
    <dgm:pt modelId="{EE6BBAE1-2228-49A1-88FA-2D0C61109BF6}" type="pres">
      <dgm:prSet presAssocID="{13A5A887-EB16-4931-838B-3DD1126C876A}" presName="sibTrans" presStyleCnt="0"/>
      <dgm:spPr/>
    </dgm:pt>
    <dgm:pt modelId="{3F0DB777-BC76-4333-8477-404012637470}" type="pres">
      <dgm:prSet presAssocID="{4E0EE6C7-949C-460D-B6C5-9D1F6583D9F9}" presName="compNode" presStyleCnt="0"/>
      <dgm:spPr/>
    </dgm:pt>
    <dgm:pt modelId="{DC048872-F271-4416-8071-5BCDDA9EA77F}" type="pres">
      <dgm:prSet presAssocID="{4E0EE6C7-949C-460D-B6C5-9D1F6583D9F9}" presName="iconBgRect" presStyleLbl="bgShp" presStyleIdx="3" presStyleCnt="7"/>
      <dgm:spPr/>
    </dgm:pt>
    <dgm:pt modelId="{D3134AB2-4422-4C80-9ED3-3E2E70876A39}" type="pres">
      <dgm:prSet presAssocID="{4E0EE6C7-949C-460D-B6C5-9D1F6583D9F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rrow Circle"/>
        </a:ext>
      </dgm:extLst>
    </dgm:pt>
    <dgm:pt modelId="{2885A1AE-1A9E-447E-B236-0EDC725D2749}" type="pres">
      <dgm:prSet presAssocID="{4E0EE6C7-949C-460D-B6C5-9D1F6583D9F9}" presName="spaceRect" presStyleCnt="0"/>
      <dgm:spPr/>
    </dgm:pt>
    <dgm:pt modelId="{81440986-F174-48D1-9AD7-771D54DB6D83}" type="pres">
      <dgm:prSet presAssocID="{4E0EE6C7-949C-460D-B6C5-9D1F6583D9F9}" presName="textRect" presStyleLbl="revTx" presStyleIdx="3" presStyleCnt="7">
        <dgm:presLayoutVars>
          <dgm:chMax val="1"/>
          <dgm:chPref val="1"/>
        </dgm:presLayoutVars>
      </dgm:prSet>
      <dgm:spPr/>
    </dgm:pt>
    <dgm:pt modelId="{61648D9B-105C-4DAC-87C4-93D3A4316398}" type="pres">
      <dgm:prSet presAssocID="{09E3EB14-989E-4249-BC32-CFED001B20EA}" presName="sibTrans" presStyleCnt="0"/>
      <dgm:spPr/>
    </dgm:pt>
    <dgm:pt modelId="{1A1B1941-A96E-450D-AFF3-B61DBABEFBDB}" type="pres">
      <dgm:prSet presAssocID="{439463EB-E27D-4E74-B4D5-165E4E4C425A}" presName="compNode" presStyleCnt="0"/>
      <dgm:spPr/>
    </dgm:pt>
    <dgm:pt modelId="{9196F4CB-695C-4273-9F20-1FA7181AE503}" type="pres">
      <dgm:prSet presAssocID="{439463EB-E27D-4E74-B4D5-165E4E4C425A}" presName="iconBgRect" presStyleLbl="bgShp" presStyleIdx="4" presStyleCnt="7"/>
      <dgm:spPr/>
    </dgm:pt>
    <dgm:pt modelId="{2C33EF9B-00C0-44E4-A931-99EE4540906B}" type="pres">
      <dgm:prSet presAssocID="{439463EB-E27D-4E74-B4D5-165E4E4C425A}"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dice a barre"/>
        </a:ext>
      </dgm:extLst>
    </dgm:pt>
    <dgm:pt modelId="{B32C5D67-6D42-403E-ADBA-5F456D763EAE}" type="pres">
      <dgm:prSet presAssocID="{439463EB-E27D-4E74-B4D5-165E4E4C425A}" presName="spaceRect" presStyleCnt="0"/>
      <dgm:spPr/>
    </dgm:pt>
    <dgm:pt modelId="{C60DE019-70F1-475E-84BE-A5A382393C2E}" type="pres">
      <dgm:prSet presAssocID="{439463EB-E27D-4E74-B4D5-165E4E4C425A}" presName="textRect" presStyleLbl="revTx" presStyleIdx="4" presStyleCnt="7">
        <dgm:presLayoutVars>
          <dgm:chMax val="1"/>
          <dgm:chPref val="1"/>
        </dgm:presLayoutVars>
      </dgm:prSet>
      <dgm:spPr/>
    </dgm:pt>
    <dgm:pt modelId="{03BF6D99-39A6-45BE-94DE-EBC1A51C066B}" type="pres">
      <dgm:prSet presAssocID="{D451AA6F-8F73-4FC7-9898-93DCD865A476}" presName="sibTrans" presStyleCnt="0"/>
      <dgm:spPr/>
    </dgm:pt>
    <dgm:pt modelId="{25BA9A40-CC90-4AED-8078-6D8B2D5C23EA}" type="pres">
      <dgm:prSet presAssocID="{A00E2245-0827-44F1-9DA3-1DA69E6BA9C0}" presName="compNode" presStyleCnt="0"/>
      <dgm:spPr/>
    </dgm:pt>
    <dgm:pt modelId="{D4781F9B-B468-4088-A23C-5E8968484248}" type="pres">
      <dgm:prSet presAssocID="{A00E2245-0827-44F1-9DA3-1DA69E6BA9C0}" presName="iconBgRect" presStyleLbl="bgShp" presStyleIdx="5" presStyleCnt="7"/>
      <dgm:spPr/>
    </dgm:pt>
    <dgm:pt modelId="{05AF4F78-722B-4DC5-9768-998CA0DB60A7}" type="pres">
      <dgm:prSet presAssocID="{A00E2245-0827-44F1-9DA3-1DA69E6BA9C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Avviso"/>
        </a:ext>
      </dgm:extLst>
    </dgm:pt>
    <dgm:pt modelId="{3C4F461E-FEF1-4A33-99B6-C4CACADD0093}" type="pres">
      <dgm:prSet presAssocID="{A00E2245-0827-44F1-9DA3-1DA69E6BA9C0}" presName="spaceRect" presStyleCnt="0"/>
      <dgm:spPr/>
    </dgm:pt>
    <dgm:pt modelId="{D885BA70-6BF5-4F7D-A8F6-0E4197E392DE}" type="pres">
      <dgm:prSet presAssocID="{A00E2245-0827-44F1-9DA3-1DA69E6BA9C0}" presName="textRect" presStyleLbl="revTx" presStyleIdx="5" presStyleCnt="7">
        <dgm:presLayoutVars>
          <dgm:chMax val="1"/>
          <dgm:chPref val="1"/>
        </dgm:presLayoutVars>
      </dgm:prSet>
      <dgm:spPr/>
    </dgm:pt>
    <dgm:pt modelId="{D3F3ED11-726B-487A-98A6-4369E3C6FBBF}" type="pres">
      <dgm:prSet presAssocID="{CA766E1F-9329-450F-A081-0EA06C43969F}" presName="sibTrans" presStyleCnt="0"/>
      <dgm:spPr/>
    </dgm:pt>
    <dgm:pt modelId="{2D468D22-77F8-4526-ADDE-E688DF53725C}" type="pres">
      <dgm:prSet presAssocID="{C4658DA6-36BA-4682-B4ED-9D4AF9881FB1}" presName="compNode" presStyleCnt="0"/>
      <dgm:spPr/>
    </dgm:pt>
    <dgm:pt modelId="{8C936765-2634-4122-A2AA-810BEF70E03B}" type="pres">
      <dgm:prSet presAssocID="{C4658DA6-36BA-4682-B4ED-9D4AF9881FB1}" presName="iconBgRect" presStyleLbl="bgShp" presStyleIdx="6" presStyleCnt="7"/>
      <dgm:spPr/>
    </dgm:pt>
    <dgm:pt modelId="{9D9114EF-3576-4CD6-A52B-BFB1F3543DFA}" type="pres">
      <dgm:prSet presAssocID="{C4658DA6-36BA-4682-B4ED-9D4AF9881FB1}"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artelletto"/>
        </a:ext>
      </dgm:extLst>
    </dgm:pt>
    <dgm:pt modelId="{C70BB220-8108-4F01-B458-63EC4294C62C}" type="pres">
      <dgm:prSet presAssocID="{C4658DA6-36BA-4682-B4ED-9D4AF9881FB1}" presName="spaceRect" presStyleCnt="0"/>
      <dgm:spPr/>
    </dgm:pt>
    <dgm:pt modelId="{C630B3F4-8B24-46FB-9388-BF74C9DA26F0}" type="pres">
      <dgm:prSet presAssocID="{C4658DA6-36BA-4682-B4ED-9D4AF9881FB1}" presName="textRect" presStyleLbl="revTx" presStyleIdx="6" presStyleCnt="7">
        <dgm:presLayoutVars>
          <dgm:chMax val="1"/>
          <dgm:chPref val="1"/>
        </dgm:presLayoutVars>
      </dgm:prSet>
      <dgm:spPr/>
    </dgm:pt>
  </dgm:ptLst>
  <dgm:cxnLst>
    <dgm:cxn modelId="{05303C07-11B2-42D8-A4B9-D4220F5F263B}" type="presOf" srcId="{C4658DA6-36BA-4682-B4ED-9D4AF9881FB1}" destId="{C630B3F4-8B24-46FB-9388-BF74C9DA26F0}" srcOrd="0" destOrd="0" presId="urn:microsoft.com/office/officeart/2018/5/layout/IconCircleLabelList"/>
    <dgm:cxn modelId="{275F4009-B809-4A1A-B4CA-3F74579632FA}" srcId="{7E55819E-B0BB-4DA5-8332-5F25675C2EFC}" destId="{A00E2245-0827-44F1-9DA3-1DA69E6BA9C0}" srcOrd="5" destOrd="0" parTransId="{3CCFAE5A-EBCC-4868-9389-40263A6A68F4}" sibTransId="{CA766E1F-9329-450F-A081-0EA06C43969F}"/>
    <dgm:cxn modelId="{6B618037-9C89-4CC2-9FB1-7174DBEBD626}" type="presOf" srcId="{C147F4A3-4D7F-4E38-917B-6E5A1F20B216}" destId="{99935BAB-92D5-4811-B6E9-6FCE8B940FF6}" srcOrd="0" destOrd="0" presId="urn:microsoft.com/office/officeart/2018/5/layout/IconCircleLabelList"/>
    <dgm:cxn modelId="{4C409B60-9879-4B0B-912B-DF91681B1B80}" srcId="{7E55819E-B0BB-4DA5-8332-5F25675C2EFC}" destId="{C4658DA6-36BA-4682-B4ED-9D4AF9881FB1}" srcOrd="6" destOrd="0" parTransId="{62ED0D48-CA12-430E-92A3-20BDB5F29BF6}" sibTransId="{58E0897A-CFA6-4DC2-B4BF-3DAB98EB0150}"/>
    <dgm:cxn modelId="{F2E2F747-FD46-4CAD-AC6C-292437ABA25A}" type="presOf" srcId="{03250902-85F1-4847-9642-633811CDF325}" destId="{F6991C90-F6E9-4346-93A5-6B228BC7087C}" srcOrd="0" destOrd="0" presId="urn:microsoft.com/office/officeart/2018/5/layout/IconCircleLabelList"/>
    <dgm:cxn modelId="{C676A670-E9D1-4017-A1D2-B1BC84FCF080}" type="presOf" srcId="{439463EB-E27D-4E74-B4D5-165E4E4C425A}" destId="{C60DE019-70F1-475E-84BE-A5A382393C2E}" srcOrd="0" destOrd="0" presId="urn:microsoft.com/office/officeart/2018/5/layout/IconCircleLabelList"/>
    <dgm:cxn modelId="{2AE0BD58-2D17-4232-B338-9D2766B230E3}" type="presOf" srcId="{7E55819E-B0BB-4DA5-8332-5F25675C2EFC}" destId="{8162C29C-BA89-4052-9594-C0C83971B60C}" srcOrd="0" destOrd="0" presId="urn:microsoft.com/office/officeart/2018/5/layout/IconCircleLabelList"/>
    <dgm:cxn modelId="{B5277F8A-2F9E-4035-9E33-D7651374E8AD}" srcId="{7E55819E-B0BB-4DA5-8332-5F25675C2EFC}" destId="{C147F4A3-4D7F-4E38-917B-6E5A1F20B216}" srcOrd="2" destOrd="0" parTransId="{6C466009-DA4F-49A4-BF22-68E32BB7F2AF}" sibTransId="{13A5A887-EB16-4931-838B-3DD1126C876A}"/>
    <dgm:cxn modelId="{A52F5695-5960-4742-B519-B83C53A7C9B8}" type="presOf" srcId="{A00E2245-0827-44F1-9DA3-1DA69E6BA9C0}" destId="{D885BA70-6BF5-4F7D-A8F6-0E4197E392DE}" srcOrd="0" destOrd="0" presId="urn:microsoft.com/office/officeart/2018/5/layout/IconCircleLabelList"/>
    <dgm:cxn modelId="{5F41C29B-AF90-456B-AEDE-1389AE7F272D}" type="presOf" srcId="{4E0EE6C7-949C-460D-B6C5-9D1F6583D9F9}" destId="{81440986-F174-48D1-9AD7-771D54DB6D83}" srcOrd="0" destOrd="0" presId="urn:microsoft.com/office/officeart/2018/5/layout/IconCircleLabelList"/>
    <dgm:cxn modelId="{29FE55B1-BEA8-46D1-9ABF-A7FE707C1BE8}" srcId="{7E55819E-B0BB-4DA5-8332-5F25675C2EFC}" destId="{AF91B939-DEF1-4567-A4A3-470F75CDF7D4}" srcOrd="1" destOrd="0" parTransId="{E1F53B8B-53A7-4168-91B8-0EBE7227EA3C}" sibTransId="{2D4E05E5-7656-4727-B3C2-BCF4B4F1191D}"/>
    <dgm:cxn modelId="{35B0E0DE-E47D-42C2-8F3D-A7F1DFCE4B52}" srcId="{7E55819E-B0BB-4DA5-8332-5F25675C2EFC}" destId="{439463EB-E27D-4E74-B4D5-165E4E4C425A}" srcOrd="4" destOrd="0" parTransId="{69483D0D-ED97-41BD-A1E8-93C59F26E535}" sibTransId="{D451AA6F-8F73-4FC7-9898-93DCD865A476}"/>
    <dgm:cxn modelId="{DE6D52E0-5338-4DCA-9A37-9CC54337A39F}" srcId="{7E55819E-B0BB-4DA5-8332-5F25675C2EFC}" destId="{03250902-85F1-4847-9642-633811CDF325}" srcOrd="0" destOrd="0" parTransId="{9298AA80-A127-4249-8551-D98D9908FDF6}" sibTransId="{780A279E-E99C-4789-876A-FD9CE9223C7D}"/>
    <dgm:cxn modelId="{869BD2FB-12B7-49CC-BD9B-69A4FBC921D7}" type="presOf" srcId="{AF91B939-DEF1-4567-A4A3-470F75CDF7D4}" destId="{BDB6E50B-EEE5-4C46-A2CA-33A7E9043430}" srcOrd="0" destOrd="0" presId="urn:microsoft.com/office/officeart/2018/5/layout/IconCircleLabelList"/>
    <dgm:cxn modelId="{F49DE9FD-EFFC-4E27-9971-11D16CB8CB56}" srcId="{7E55819E-B0BB-4DA5-8332-5F25675C2EFC}" destId="{4E0EE6C7-949C-460D-B6C5-9D1F6583D9F9}" srcOrd="3" destOrd="0" parTransId="{89EEF311-76E5-4DD1-851D-E39F96B4A389}" sibTransId="{09E3EB14-989E-4249-BC32-CFED001B20EA}"/>
    <dgm:cxn modelId="{F373FDB8-E2AE-447F-A278-1C332A13C129}" type="presParOf" srcId="{8162C29C-BA89-4052-9594-C0C83971B60C}" destId="{8301DBB0-A219-43AF-B84B-AD68C46603D4}" srcOrd="0" destOrd="0" presId="urn:microsoft.com/office/officeart/2018/5/layout/IconCircleLabelList"/>
    <dgm:cxn modelId="{AF73ABB1-BB28-4326-B698-D3FF52C0E9E5}" type="presParOf" srcId="{8301DBB0-A219-43AF-B84B-AD68C46603D4}" destId="{14FF69F6-A096-44FA-A646-A9FF2E979E12}" srcOrd="0" destOrd="0" presId="urn:microsoft.com/office/officeart/2018/5/layout/IconCircleLabelList"/>
    <dgm:cxn modelId="{E918DCB0-BB88-4B9A-8718-60718C5A17C6}" type="presParOf" srcId="{8301DBB0-A219-43AF-B84B-AD68C46603D4}" destId="{2CFBAECA-CB1D-4D3A-BD69-524EFC349B50}" srcOrd="1" destOrd="0" presId="urn:microsoft.com/office/officeart/2018/5/layout/IconCircleLabelList"/>
    <dgm:cxn modelId="{B3AC1EBC-61C1-4585-A5F0-446421F32636}" type="presParOf" srcId="{8301DBB0-A219-43AF-B84B-AD68C46603D4}" destId="{3DA4FD89-BEEA-4CE2-9885-56242E5D29C5}" srcOrd="2" destOrd="0" presId="urn:microsoft.com/office/officeart/2018/5/layout/IconCircleLabelList"/>
    <dgm:cxn modelId="{3BC0E133-1B5B-489E-ADC1-2D340FFA4CB3}" type="presParOf" srcId="{8301DBB0-A219-43AF-B84B-AD68C46603D4}" destId="{F6991C90-F6E9-4346-93A5-6B228BC7087C}" srcOrd="3" destOrd="0" presId="urn:microsoft.com/office/officeart/2018/5/layout/IconCircleLabelList"/>
    <dgm:cxn modelId="{B9718BDE-5463-49C0-9D41-3A1C2D71A1F1}" type="presParOf" srcId="{8162C29C-BA89-4052-9594-C0C83971B60C}" destId="{E18B9C57-5214-4A85-9097-3C9C77028DC8}" srcOrd="1" destOrd="0" presId="urn:microsoft.com/office/officeart/2018/5/layout/IconCircleLabelList"/>
    <dgm:cxn modelId="{12778427-D3D8-4F17-A233-0920C6689CD4}" type="presParOf" srcId="{8162C29C-BA89-4052-9594-C0C83971B60C}" destId="{CB318B23-1C21-4C4A-A278-217E3C99D9F0}" srcOrd="2" destOrd="0" presId="urn:microsoft.com/office/officeart/2018/5/layout/IconCircleLabelList"/>
    <dgm:cxn modelId="{EC55F2EF-7522-4A0C-8B12-8EA13B09000A}" type="presParOf" srcId="{CB318B23-1C21-4C4A-A278-217E3C99D9F0}" destId="{B3B88208-B802-4065-9007-BFF53D0D2EBD}" srcOrd="0" destOrd="0" presId="urn:microsoft.com/office/officeart/2018/5/layout/IconCircleLabelList"/>
    <dgm:cxn modelId="{BBE47D2C-7F9C-4F24-9A8C-DC8795F5AB89}" type="presParOf" srcId="{CB318B23-1C21-4C4A-A278-217E3C99D9F0}" destId="{A1628E5C-15CF-44C3-BB91-D7DD36DEAA34}" srcOrd="1" destOrd="0" presId="urn:microsoft.com/office/officeart/2018/5/layout/IconCircleLabelList"/>
    <dgm:cxn modelId="{C09B2D83-8F57-4A62-8394-1901C28AA57F}" type="presParOf" srcId="{CB318B23-1C21-4C4A-A278-217E3C99D9F0}" destId="{31E55C40-99D1-4A4B-8D43-89DB9B380D27}" srcOrd="2" destOrd="0" presId="urn:microsoft.com/office/officeart/2018/5/layout/IconCircleLabelList"/>
    <dgm:cxn modelId="{867123BD-F4BF-4A04-A433-54C0A750B4B1}" type="presParOf" srcId="{CB318B23-1C21-4C4A-A278-217E3C99D9F0}" destId="{BDB6E50B-EEE5-4C46-A2CA-33A7E9043430}" srcOrd="3" destOrd="0" presId="urn:microsoft.com/office/officeart/2018/5/layout/IconCircleLabelList"/>
    <dgm:cxn modelId="{C41C7FE7-C94F-4CA6-A12B-325DEABF5632}" type="presParOf" srcId="{8162C29C-BA89-4052-9594-C0C83971B60C}" destId="{7133FBD7-837E-46EC-BFB2-73CA0052CD1D}" srcOrd="3" destOrd="0" presId="urn:microsoft.com/office/officeart/2018/5/layout/IconCircleLabelList"/>
    <dgm:cxn modelId="{246541E2-0B8E-4434-898E-3DBD230E9924}" type="presParOf" srcId="{8162C29C-BA89-4052-9594-C0C83971B60C}" destId="{7653528E-90B7-4B1B-B02A-3C192C035851}" srcOrd="4" destOrd="0" presId="urn:microsoft.com/office/officeart/2018/5/layout/IconCircleLabelList"/>
    <dgm:cxn modelId="{9DF5DEE0-4EEB-4EF0-9ED1-2FEEAB4A9786}" type="presParOf" srcId="{7653528E-90B7-4B1B-B02A-3C192C035851}" destId="{B39852AE-BF06-4169-9A4A-FB97972EDB40}" srcOrd="0" destOrd="0" presId="urn:microsoft.com/office/officeart/2018/5/layout/IconCircleLabelList"/>
    <dgm:cxn modelId="{A81829F9-86E0-438F-BDFD-B6C677237F31}" type="presParOf" srcId="{7653528E-90B7-4B1B-B02A-3C192C035851}" destId="{2FBEA0FC-29EA-40BC-9E86-7DBD4D76643C}" srcOrd="1" destOrd="0" presId="urn:microsoft.com/office/officeart/2018/5/layout/IconCircleLabelList"/>
    <dgm:cxn modelId="{AD19A53D-3EE8-4609-9B87-6A28F9EFAA14}" type="presParOf" srcId="{7653528E-90B7-4B1B-B02A-3C192C035851}" destId="{F1246B22-8BF1-4A44-8B07-847538EABA61}" srcOrd="2" destOrd="0" presId="urn:microsoft.com/office/officeart/2018/5/layout/IconCircleLabelList"/>
    <dgm:cxn modelId="{452C972F-5FE2-4BD6-A0AD-B026213F996B}" type="presParOf" srcId="{7653528E-90B7-4B1B-B02A-3C192C035851}" destId="{99935BAB-92D5-4811-B6E9-6FCE8B940FF6}" srcOrd="3" destOrd="0" presId="urn:microsoft.com/office/officeart/2018/5/layout/IconCircleLabelList"/>
    <dgm:cxn modelId="{930509B8-099B-4BE8-BFF8-C468B41922AB}" type="presParOf" srcId="{8162C29C-BA89-4052-9594-C0C83971B60C}" destId="{EE6BBAE1-2228-49A1-88FA-2D0C61109BF6}" srcOrd="5" destOrd="0" presId="urn:microsoft.com/office/officeart/2018/5/layout/IconCircleLabelList"/>
    <dgm:cxn modelId="{85D9B6A8-6B01-4EA3-B051-513430E44899}" type="presParOf" srcId="{8162C29C-BA89-4052-9594-C0C83971B60C}" destId="{3F0DB777-BC76-4333-8477-404012637470}" srcOrd="6" destOrd="0" presId="urn:microsoft.com/office/officeart/2018/5/layout/IconCircleLabelList"/>
    <dgm:cxn modelId="{E4925867-01AA-42DB-9CD0-2C78C077D7B1}" type="presParOf" srcId="{3F0DB777-BC76-4333-8477-404012637470}" destId="{DC048872-F271-4416-8071-5BCDDA9EA77F}" srcOrd="0" destOrd="0" presId="urn:microsoft.com/office/officeart/2018/5/layout/IconCircleLabelList"/>
    <dgm:cxn modelId="{6FC96FD3-D721-4BC6-9AC6-AA74DE684FD7}" type="presParOf" srcId="{3F0DB777-BC76-4333-8477-404012637470}" destId="{D3134AB2-4422-4C80-9ED3-3E2E70876A39}" srcOrd="1" destOrd="0" presId="urn:microsoft.com/office/officeart/2018/5/layout/IconCircleLabelList"/>
    <dgm:cxn modelId="{305AD365-22EB-4FAB-9470-AE8F7FBE2286}" type="presParOf" srcId="{3F0DB777-BC76-4333-8477-404012637470}" destId="{2885A1AE-1A9E-447E-B236-0EDC725D2749}" srcOrd="2" destOrd="0" presId="urn:microsoft.com/office/officeart/2018/5/layout/IconCircleLabelList"/>
    <dgm:cxn modelId="{4934F8F6-0C2D-41EF-BD0C-665FE354EFF1}" type="presParOf" srcId="{3F0DB777-BC76-4333-8477-404012637470}" destId="{81440986-F174-48D1-9AD7-771D54DB6D83}" srcOrd="3" destOrd="0" presId="urn:microsoft.com/office/officeart/2018/5/layout/IconCircleLabelList"/>
    <dgm:cxn modelId="{4174E666-F035-4E60-9A3D-D18F13D3DB93}" type="presParOf" srcId="{8162C29C-BA89-4052-9594-C0C83971B60C}" destId="{61648D9B-105C-4DAC-87C4-93D3A4316398}" srcOrd="7" destOrd="0" presId="urn:microsoft.com/office/officeart/2018/5/layout/IconCircleLabelList"/>
    <dgm:cxn modelId="{7B4E3349-3105-4108-9F08-6B9DEB453131}" type="presParOf" srcId="{8162C29C-BA89-4052-9594-C0C83971B60C}" destId="{1A1B1941-A96E-450D-AFF3-B61DBABEFBDB}" srcOrd="8" destOrd="0" presId="urn:microsoft.com/office/officeart/2018/5/layout/IconCircleLabelList"/>
    <dgm:cxn modelId="{44EC8D61-DD5C-4F57-9B92-AF2F3CEE65B5}" type="presParOf" srcId="{1A1B1941-A96E-450D-AFF3-B61DBABEFBDB}" destId="{9196F4CB-695C-4273-9F20-1FA7181AE503}" srcOrd="0" destOrd="0" presId="urn:microsoft.com/office/officeart/2018/5/layout/IconCircleLabelList"/>
    <dgm:cxn modelId="{F1FF0481-ADD3-4A2E-A537-E96450D82E3D}" type="presParOf" srcId="{1A1B1941-A96E-450D-AFF3-B61DBABEFBDB}" destId="{2C33EF9B-00C0-44E4-A931-99EE4540906B}" srcOrd="1" destOrd="0" presId="urn:microsoft.com/office/officeart/2018/5/layout/IconCircleLabelList"/>
    <dgm:cxn modelId="{F2BF95BD-E384-407A-BFCC-077E667A94C7}" type="presParOf" srcId="{1A1B1941-A96E-450D-AFF3-B61DBABEFBDB}" destId="{B32C5D67-6D42-403E-ADBA-5F456D763EAE}" srcOrd="2" destOrd="0" presId="urn:microsoft.com/office/officeart/2018/5/layout/IconCircleLabelList"/>
    <dgm:cxn modelId="{C51B55FD-6A6B-46E9-91FD-E0E33F6D7879}" type="presParOf" srcId="{1A1B1941-A96E-450D-AFF3-B61DBABEFBDB}" destId="{C60DE019-70F1-475E-84BE-A5A382393C2E}" srcOrd="3" destOrd="0" presId="urn:microsoft.com/office/officeart/2018/5/layout/IconCircleLabelList"/>
    <dgm:cxn modelId="{D3FEBFD1-BFA6-484B-B6EF-F861B481B3E4}" type="presParOf" srcId="{8162C29C-BA89-4052-9594-C0C83971B60C}" destId="{03BF6D99-39A6-45BE-94DE-EBC1A51C066B}" srcOrd="9" destOrd="0" presId="urn:microsoft.com/office/officeart/2018/5/layout/IconCircleLabelList"/>
    <dgm:cxn modelId="{4E65C73E-53F1-4442-A49C-DADDE4A74D53}" type="presParOf" srcId="{8162C29C-BA89-4052-9594-C0C83971B60C}" destId="{25BA9A40-CC90-4AED-8078-6D8B2D5C23EA}" srcOrd="10" destOrd="0" presId="urn:microsoft.com/office/officeart/2018/5/layout/IconCircleLabelList"/>
    <dgm:cxn modelId="{CB14497F-48A8-457A-8C32-1CE5C27FD961}" type="presParOf" srcId="{25BA9A40-CC90-4AED-8078-6D8B2D5C23EA}" destId="{D4781F9B-B468-4088-A23C-5E8968484248}" srcOrd="0" destOrd="0" presId="urn:microsoft.com/office/officeart/2018/5/layout/IconCircleLabelList"/>
    <dgm:cxn modelId="{158487E2-AABF-4C95-B3D1-55052B737389}" type="presParOf" srcId="{25BA9A40-CC90-4AED-8078-6D8B2D5C23EA}" destId="{05AF4F78-722B-4DC5-9768-998CA0DB60A7}" srcOrd="1" destOrd="0" presId="urn:microsoft.com/office/officeart/2018/5/layout/IconCircleLabelList"/>
    <dgm:cxn modelId="{CE0BD981-BA4C-4CB7-801F-326506279E03}" type="presParOf" srcId="{25BA9A40-CC90-4AED-8078-6D8B2D5C23EA}" destId="{3C4F461E-FEF1-4A33-99B6-C4CACADD0093}" srcOrd="2" destOrd="0" presId="urn:microsoft.com/office/officeart/2018/5/layout/IconCircleLabelList"/>
    <dgm:cxn modelId="{C567E9B3-1CD1-4917-B9B2-452C3AE994AE}" type="presParOf" srcId="{25BA9A40-CC90-4AED-8078-6D8B2D5C23EA}" destId="{D885BA70-6BF5-4F7D-A8F6-0E4197E392DE}" srcOrd="3" destOrd="0" presId="urn:microsoft.com/office/officeart/2018/5/layout/IconCircleLabelList"/>
    <dgm:cxn modelId="{7E53D008-530D-4F29-9EC4-09A5B27A4568}" type="presParOf" srcId="{8162C29C-BA89-4052-9594-C0C83971B60C}" destId="{D3F3ED11-726B-487A-98A6-4369E3C6FBBF}" srcOrd="11" destOrd="0" presId="urn:microsoft.com/office/officeart/2018/5/layout/IconCircleLabelList"/>
    <dgm:cxn modelId="{72C97F62-5BC1-467D-9B0D-33047BBA9663}" type="presParOf" srcId="{8162C29C-BA89-4052-9594-C0C83971B60C}" destId="{2D468D22-77F8-4526-ADDE-E688DF53725C}" srcOrd="12" destOrd="0" presId="urn:microsoft.com/office/officeart/2018/5/layout/IconCircleLabelList"/>
    <dgm:cxn modelId="{670C83BB-C429-4F0E-B42D-2417FE0749ED}" type="presParOf" srcId="{2D468D22-77F8-4526-ADDE-E688DF53725C}" destId="{8C936765-2634-4122-A2AA-810BEF70E03B}" srcOrd="0" destOrd="0" presId="urn:microsoft.com/office/officeart/2018/5/layout/IconCircleLabelList"/>
    <dgm:cxn modelId="{2A996620-5363-4876-83F4-B7683C8B83D4}" type="presParOf" srcId="{2D468D22-77F8-4526-ADDE-E688DF53725C}" destId="{9D9114EF-3576-4CD6-A52B-BFB1F3543DFA}" srcOrd="1" destOrd="0" presId="urn:microsoft.com/office/officeart/2018/5/layout/IconCircleLabelList"/>
    <dgm:cxn modelId="{D504654A-7FC0-4331-80E6-1C9C4716487C}" type="presParOf" srcId="{2D468D22-77F8-4526-ADDE-E688DF53725C}" destId="{C70BB220-8108-4F01-B458-63EC4294C62C}" srcOrd="2" destOrd="0" presId="urn:microsoft.com/office/officeart/2018/5/layout/IconCircleLabelList"/>
    <dgm:cxn modelId="{67FE0B34-BED2-4452-AC41-F48E44F154D0}" type="presParOf" srcId="{2D468D22-77F8-4526-ADDE-E688DF53725C}" destId="{C630B3F4-8B24-46FB-9388-BF74C9DA26F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EA8A3A-BF41-4453-85AD-A4FCBFF8409B}" type="doc">
      <dgm:prSet loTypeId="urn:microsoft.com/office/officeart/2005/8/layout/process4" loCatId="process" qsTypeId="urn:microsoft.com/office/officeart/2005/8/quickstyle/simple4" qsCatId="simple" csTypeId="urn:microsoft.com/office/officeart/2005/8/colors/accent0_3" csCatId="mainScheme"/>
      <dgm:spPr/>
      <dgm:t>
        <a:bodyPr/>
        <a:lstStyle/>
        <a:p>
          <a:endParaRPr lang="en-US"/>
        </a:p>
      </dgm:t>
    </dgm:pt>
    <dgm:pt modelId="{211FF74A-11E2-45A7-89CF-E7229CC5910B}">
      <dgm:prSet/>
      <dgm:spPr/>
      <dgm:t>
        <a:bodyPr/>
        <a:lstStyle/>
        <a:p>
          <a:r>
            <a:rPr lang="it-IT" dirty="0" err="1">
              <a:latin typeface="Calibri"/>
              <a:cs typeface="Calibri"/>
            </a:rPr>
            <a:t>There</a:t>
          </a:r>
          <a:r>
            <a:rPr lang="it-IT" dirty="0">
              <a:latin typeface="Calibri"/>
              <a:cs typeface="Calibri"/>
            </a:rPr>
            <a:t> </a:t>
          </a:r>
          <a:r>
            <a:rPr lang="it-IT" dirty="0" err="1">
              <a:latin typeface="Calibri"/>
              <a:cs typeface="Calibri"/>
            </a:rPr>
            <a:t>exists</a:t>
          </a:r>
          <a:r>
            <a:rPr lang="it-IT" dirty="0">
              <a:latin typeface="Calibri"/>
              <a:cs typeface="Calibri"/>
            </a:rPr>
            <a:t> </a:t>
          </a:r>
          <a:r>
            <a:rPr lang="it-IT" dirty="0" err="1">
              <a:latin typeface="Calibri"/>
              <a:cs typeface="Calibri"/>
            </a:rPr>
            <a:t>different</a:t>
          </a:r>
          <a:r>
            <a:rPr lang="it-IT" dirty="0">
              <a:latin typeface="Calibri"/>
              <a:cs typeface="Calibri"/>
            </a:rPr>
            <a:t> </a:t>
          </a:r>
          <a:r>
            <a:rPr lang="it-IT" dirty="0" err="1">
              <a:latin typeface="Calibri"/>
              <a:cs typeface="Calibri"/>
            </a:rPr>
            <a:t>kinds</a:t>
          </a:r>
          <a:r>
            <a:rPr lang="it-IT" dirty="0">
              <a:latin typeface="Calibri"/>
              <a:cs typeface="Calibri"/>
            </a:rPr>
            <a:t> of </a:t>
          </a:r>
          <a:r>
            <a:rPr lang="it-IT" dirty="0" err="1">
              <a:latin typeface="Calibri"/>
              <a:cs typeface="Calibri"/>
            </a:rPr>
            <a:t>thermometer</a:t>
          </a:r>
          <a:r>
            <a:rPr lang="it-IT" dirty="0">
              <a:latin typeface="Calibri"/>
              <a:cs typeface="Calibri"/>
            </a:rPr>
            <a:t>.</a:t>
          </a:r>
          <a:endParaRPr lang="en-US" dirty="0">
            <a:latin typeface="Calibri"/>
            <a:cs typeface="Calibri"/>
          </a:endParaRPr>
        </a:p>
      </dgm:t>
    </dgm:pt>
    <dgm:pt modelId="{209C1969-CE24-45D0-8D79-6E3A04D50AD8}" type="parTrans" cxnId="{A7229AC7-64BB-4D3A-98DF-B4B5842A9AC2}">
      <dgm:prSet/>
      <dgm:spPr/>
      <dgm:t>
        <a:bodyPr/>
        <a:lstStyle/>
        <a:p>
          <a:endParaRPr lang="en-US"/>
        </a:p>
      </dgm:t>
    </dgm:pt>
    <dgm:pt modelId="{883A251A-F39A-40FE-8D2F-A45D007DE89C}" type="sibTrans" cxnId="{A7229AC7-64BB-4D3A-98DF-B4B5842A9AC2}">
      <dgm:prSet/>
      <dgm:spPr/>
      <dgm:t>
        <a:bodyPr/>
        <a:lstStyle/>
        <a:p>
          <a:endParaRPr lang="en-US"/>
        </a:p>
      </dgm:t>
    </dgm:pt>
    <dgm:pt modelId="{C9C1D0CE-0D20-4A32-AED4-EA906A74F3FD}">
      <dgm:prSet/>
      <dgm:spPr/>
      <dgm:t>
        <a:bodyPr/>
        <a:lstStyle/>
        <a:p>
          <a:r>
            <a:rPr lang="it-IT" dirty="0">
              <a:latin typeface="Calibri"/>
              <a:cs typeface="Calibri"/>
            </a:rPr>
            <a:t>The first one </a:t>
          </a:r>
          <a:r>
            <a:rPr lang="it-IT" dirty="0" err="1">
              <a:latin typeface="Calibri"/>
              <a:cs typeface="Calibri"/>
            </a:rPr>
            <a:t>was</a:t>
          </a:r>
          <a:r>
            <a:rPr lang="it-IT" dirty="0">
              <a:latin typeface="Calibri"/>
              <a:cs typeface="Calibri"/>
            </a:rPr>
            <a:t> 30 cm long and </a:t>
          </a:r>
          <a:r>
            <a:rPr lang="it-IT" dirty="0" err="1">
              <a:latin typeface="Calibri"/>
              <a:cs typeface="Calibri"/>
            </a:rPr>
            <a:t>taking</a:t>
          </a:r>
          <a:r>
            <a:rPr lang="it-IT" dirty="0">
              <a:latin typeface="Calibri"/>
              <a:cs typeface="Calibri"/>
            </a:rPr>
            <a:t> a </a:t>
          </a:r>
          <a:r>
            <a:rPr lang="it-IT" dirty="0" err="1">
              <a:latin typeface="Calibri"/>
              <a:cs typeface="Calibri"/>
            </a:rPr>
            <a:t>patient's</a:t>
          </a:r>
          <a:r>
            <a:rPr lang="it-IT" dirty="0">
              <a:latin typeface="Calibri"/>
              <a:cs typeface="Calibri"/>
            </a:rPr>
            <a:t> temperature </a:t>
          </a:r>
          <a:r>
            <a:rPr lang="it-IT" dirty="0" err="1">
              <a:latin typeface="Calibri"/>
              <a:cs typeface="Calibri"/>
            </a:rPr>
            <a:t>could</a:t>
          </a:r>
          <a:r>
            <a:rPr lang="it-IT" dirty="0">
              <a:latin typeface="Calibri"/>
              <a:cs typeface="Calibri"/>
            </a:rPr>
            <a:t> take up to </a:t>
          </a:r>
          <a:r>
            <a:rPr lang="it-IT" dirty="0" err="1">
              <a:latin typeface="Calibri"/>
              <a:cs typeface="Calibri"/>
            </a:rPr>
            <a:t>half</a:t>
          </a:r>
          <a:r>
            <a:rPr lang="it-IT" dirty="0">
              <a:latin typeface="Calibri"/>
              <a:cs typeface="Calibri"/>
            </a:rPr>
            <a:t> an hour. </a:t>
          </a:r>
          <a:endParaRPr lang="en-US" dirty="0">
            <a:latin typeface="Calibri"/>
            <a:cs typeface="Calibri"/>
          </a:endParaRPr>
        </a:p>
      </dgm:t>
    </dgm:pt>
    <dgm:pt modelId="{33D04276-0394-4696-B165-A47FBBF790BD}" type="parTrans" cxnId="{1D424B7A-2C4C-41E7-86F5-3E2E4987838D}">
      <dgm:prSet/>
      <dgm:spPr/>
      <dgm:t>
        <a:bodyPr/>
        <a:lstStyle/>
        <a:p>
          <a:endParaRPr lang="en-US"/>
        </a:p>
      </dgm:t>
    </dgm:pt>
    <dgm:pt modelId="{DDF8F77F-D77F-49D8-96AC-96C3A35688DD}" type="sibTrans" cxnId="{1D424B7A-2C4C-41E7-86F5-3E2E4987838D}">
      <dgm:prSet/>
      <dgm:spPr/>
      <dgm:t>
        <a:bodyPr/>
        <a:lstStyle/>
        <a:p>
          <a:endParaRPr lang="en-US"/>
        </a:p>
      </dgm:t>
    </dgm:pt>
    <dgm:pt modelId="{0CFA62BC-ABE5-4453-9378-AF72104A56AE}">
      <dgm:prSet/>
      <dgm:spPr/>
      <dgm:t>
        <a:bodyPr/>
        <a:lstStyle/>
        <a:p>
          <a:r>
            <a:rPr lang="it-IT" dirty="0" err="1">
              <a:latin typeface="Calibri"/>
              <a:cs typeface="Calibri"/>
            </a:rPr>
            <a:t>These</a:t>
          </a:r>
          <a:r>
            <a:rPr lang="it-IT" dirty="0">
              <a:latin typeface="Calibri"/>
              <a:cs typeface="Calibri"/>
            </a:rPr>
            <a:t> days </a:t>
          </a:r>
          <a:r>
            <a:rPr lang="it-IT" dirty="0" err="1">
              <a:latin typeface="Calibri"/>
              <a:cs typeface="Calibri"/>
            </a:rPr>
            <a:t>thermometers</a:t>
          </a:r>
          <a:r>
            <a:rPr lang="it-IT" dirty="0">
              <a:latin typeface="Calibri"/>
              <a:cs typeface="Calibri"/>
            </a:rPr>
            <a:t>  </a:t>
          </a:r>
          <a:r>
            <a:rPr lang="it-IT" dirty="0" err="1">
              <a:latin typeface="Calibri"/>
              <a:cs typeface="Calibri"/>
            </a:rPr>
            <a:t>have</a:t>
          </a:r>
          <a:r>
            <a:rPr lang="it-IT" dirty="0">
              <a:latin typeface="Calibri"/>
              <a:cs typeface="Calibri"/>
            </a:rPr>
            <a:t> </a:t>
          </a:r>
          <a:r>
            <a:rPr lang="it-IT" dirty="0" err="1">
              <a:latin typeface="Calibri"/>
              <a:cs typeface="Calibri"/>
            </a:rPr>
            <a:t>many</a:t>
          </a:r>
          <a:r>
            <a:rPr lang="it-IT" dirty="0">
              <a:latin typeface="Calibri"/>
              <a:cs typeface="Calibri"/>
            </a:rPr>
            <a:t> </a:t>
          </a:r>
          <a:r>
            <a:rPr lang="it-IT" dirty="0" err="1">
              <a:latin typeface="Calibri"/>
              <a:cs typeface="Calibri"/>
            </a:rPr>
            <a:t>important</a:t>
          </a:r>
          <a:r>
            <a:rPr lang="it-IT" dirty="0">
              <a:latin typeface="Calibri"/>
              <a:cs typeface="Calibri"/>
            </a:rPr>
            <a:t> </a:t>
          </a:r>
          <a:r>
            <a:rPr lang="it-IT" dirty="0" err="1">
              <a:latin typeface="Calibri"/>
              <a:cs typeface="Calibri"/>
            </a:rPr>
            <a:t>quality</a:t>
          </a:r>
          <a:r>
            <a:rPr lang="it-IT" dirty="0">
              <a:latin typeface="Calibri"/>
              <a:cs typeface="Calibri"/>
            </a:rPr>
            <a:t>, </a:t>
          </a:r>
          <a:r>
            <a:rPr lang="it-IT" dirty="0" err="1">
              <a:latin typeface="Calibri"/>
              <a:cs typeface="Calibri"/>
            </a:rPr>
            <a:t>as</a:t>
          </a:r>
          <a:r>
            <a:rPr lang="it-IT" dirty="0">
              <a:latin typeface="Calibri"/>
              <a:cs typeface="Calibri"/>
            </a:rPr>
            <a:t>: </a:t>
          </a:r>
          <a:endParaRPr lang="en-US" dirty="0">
            <a:latin typeface="Calibri"/>
            <a:cs typeface="Calibri"/>
          </a:endParaRPr>
        </a:p>
      </dgm:t>
    </dgm:pt>
    <dgm:pt modelId="{21A759AB-B775-4ACE-9171-65CA9BBCB422}" type="parTrans" cxnId="{8512CA8F-6FCB-46DC-917F-882A6FB09F19}">
      <dgm:prSet/>
      <dgm:spPr/>
      <dgm:t>
        <a:bodyPr/>
        <a:lstStyle/>
        <a:p>
          <a:endParaRPr lang="en-US"/>
        </a:p>
      </dgm:t>
    </dgm:pt>
    <dgm:pt modelId="{F2FE3525-0807-4370-B915-48FDA2E6B86C}" type="sibTrans" cxnId="{8512CA8F-6FCB-46DC-917F-882A6FB09F19}">
      <dgm:prSet/>
      <dgm:spPr/>
      <dgm:t>
        <a:bodyPr/>
        <a:lstStyle/>
        <a:p>
          <a:endParaRPr lang="en-US"/>
        </a:p>
      </dgm:t>
    </dgm:pt>
    <dgm:pt modelId="{770D1607-73B4-45F8-BF96-22AE9C3A4571}">
      <dgm:prSet/>
      <dgm:spPr/>
      <dgm:t>
        <a:bodyPr/>
        <a:lstStyle/>
        <a:p>
          <a:r>
            <a:rPr lang="it-IT" dirty="0" err="1">
              <a:latin typeface="Calibri"/>
              <a:cs typeface="Calibri"/>
            </a:rPr>
            <a:t>Compactness</a:t>
          </a:r>
          <a:endParaRPr lang="en-US" dirty="0" err="1">
            <a:latin typeface="Calibri"/>
            <a:cs typeface="Calibri"/>
          </a:endParaRPr>
        </a:p>
      </dgm:t>
    </dgm:pt>
    <dgm:pt modelId="{48713592-1E1F-481E-8D9F-BFDF15968936}" type="parTrans" cxnId="{87450AA7-68D2-4BE5-859D-A5DCB91A8FB5}">
      <dgm:prSet/>
      <dgm:spPr/>
      <dgm:t>
        <a:bodyPr/>
        <a:lstStyle/>
        <a:p>
          <a:endParaRPr lang="en-US"/>
        </a:p>
      </dgm:t>
    </dgm:pt>
    <dgm:pt modelId="{6803416B-E299-42B1-99CD-E56D0E1BDFD9}" type="sibTrans" cxnId="{87450AA7-68D2-4BE5-859D-A5DCB91A8FB5}">
      <dgm:prSet/>
      <dgm:spPr/>
      <dgm:t>
        <a:bodyPr/>
        <a:lstStyle/>
        <a:p>
          <a:endParaRPr lang="en-US"/>
        </a:p>
      </dgm:t>
    </dgm:pt>
    <dgm:pt modelId="{72C25348-14A6-4824-BC51-E419C8CE6E2B}">
      <dgm:prSet/>
      <dgm:spPr/>
      <dgm:t>
        <a:bodyPr/>
        <a:lstStyle/>
        <a:p>
          <a:pPr rtl="0"/>
          <a:r>
            <a:rPr lang="it-IT" dirty="0">
              <a:latin typeface="Calibri"/>
              <a:cs typeface="Calibri"/>
            </a:rPr>
            <a:t>Speed of measurement </a:t>
          </a:r>
          <a:endParaRPr lang="en-US" dirty="0">
            <a:latin typeface="Calibri"/>
            <a:cs typeface="Calibri"/>
          </a:endParaRPr>
        </a:p>
      </dgm:t>
    </dgm:pt>
    <dgm:pt modelId="{6340471E-579B-443E-922A-5E11B9A56481}" type="parTrans" cxnId="{4D107BC1-FBFC-4001-9C94-E5DA09CCFB4E}">
      <dgm:prSet/>
      <dgm:spPr/>
      <dgm:t>
        <a:bodyPr/>
        <a:lstStyle/>
        <a:p>
          <a:endParaRPr lang="en-US"/>
        </a:p>
      </dgm:t>
    </dgm:pt>
    <dgm:pt modelId="{ED32AAC0-5BC3-411E-BB07-2C8BBA1C1B94}" type="sibTrans" cxnId="{4D107BC1-FBFC-4001-9C94-E5DA09CCFB4E}">
      <dgm:prSet/>
      <dgm:spPr/>
      <dgm:t>
        <a:bodyPr/>
        <a:lstStyle/>
        <a:p>
          <a:endParaRPr lang="en-US"/>
        </a:p>
      </dgm:t>
    </dgm:pt>
    <dgm:pt modelId="{8DB5DBC6-C672-40C8-86C5-80F69B354FE6}">
      <dgm:prSet/>
      <dgm:spPr/>
      <dgm:t>
        <a:bodyPr/>
        <a:lstStyle/>
        <a:p>
          <a:r>
            <a:rPr lang="it-IT" dirty="0" err="1">
              <a:latin typeface="Calibri"/>
              <a:cs typeface="Calibri"/>
            </a:rPr>
            <a:t>Accurancy</a:t>
          </a:r>
          <a:endParaRPr lang="en-US" dirty="0" err="1">
            <a:latin typeface="Calibri"/>
            <a:cs typeface="Calibri"/>
          </a:endParaRPr>
        </a:p>
      </dgm:t>
    </dgm:pt>
    <dgm:pt modelId="{5CB21BE2-C3C9-4B1D-8BD8-078E9425145F}" type="parTrans" cxnId="{82D82169-6044-41AE-9D67-3604C76CDD34}">
      <dgm:prSet/>
      <dgm:spPr/>
      <dgm:t>
        <a:bodyPr/>
        <a:lstStyle/>
        <a:p>
          <a:endParaRPr lang="en-US"/>
        </a:p>
      </dgm:t>
    </dgm:pt>
    <dgm:pt modelId="{32B8ED69-5835-4645-B533-C3C9F5602EAB}" type="sibTrans" cxnId="{82D82169-6044-41AE-9D67-3604C76CDD34}">
      <dgm:prSet/>
      <dgm:spPr/>
      <dgm:t>
        <a:bodyPr/>
        <a:lstStyle/>
        <a:p>
          <a:endParaRPr lang="en-US"/>
        </a:p>
      </dgm:t>
    </dgm:pt>
    <dgm:pt modelId="{231E5AE8-44AB-40E5-8FC6-2BE7E72E85A4}">
      <dgm:prSet/>
      <dgm:spPr/>
      <dgm:t>
        <a:bodyPr/>
        <a:lstStyle/>
        <a:p>
          <a:r>
            <a:rPr lang="it-IT" dirty="0">
              <a:latin typeface="Calibri"/>
              <a:cs typeface="Calibri"/>
            </a:rPr>
            <a:t>The </a:t>
          </a:r>
          <a:r>
            <a:rPr lang="it-IT" dirty="0" err="1">
              <a:latin typeface="Calibri"/>
              <a:cs typeface="Calibri"/>
            </a:rPr>
            <a:t>most</a:t>
          </a:r>
          <a:r>
            <a:rPr lang="it-IT" dirty="0">
              <a:latin typeface="Calibri"/>
              <a:cs typeface="Calibri"/>
            </a:rPr>
            <a:t> </a:t>
          </a:r>
          <a:r>
            <a:rPr lang="it-IT" dirty="0" err="1">
              <a:latin typeface="Calibri"/>
              <a:cs typeface="Calibri"/>
            </a:rPr>
            <a:t>used</a:t>
          </a:r>
          <a:r>
            <a:rPr lang="it-IT" dirty="0">
              <a:latin typeface="Calibri"/>
              <a:cs typeface="Calibri"/>
            </a:rPr>
            <a:t> in </a:t>
          </a:r>
          <a:r>
            <a:rPr lang="it-IT" dirty="0" err="1">
              <a:latin typeface="Calibri"/>
              <a:cs typeface="Calibri"/>
            </a:rPr>
            <a:t>these</a:t>
          </a:r>
          <a:r>
            <a:rPr lang="it-IT" dirty="0">
              <a:latin typeface="Calibri"/>
              <a:cs typeface="Calibri"/>
            </a:rPr>
            <a:t> time are the </a:t>
          </a:r>
          <a:r>
            <a:rPr lang="it-IT" dirty="0" err="1">
              <a:latin typeface="Calibri"/>
              <a:cs typeface="Calibri"/>
            </a:rPr>
            <a:t>infrared</a:t>
          </a:r>
          <a:r>
            <a:rPr lang="it-IT" dirty="0">
              <a:latin typeface="Calibri"/>
              <a:cs typeface="Calibri"/>
            </a:rPr>
            <a:t> </a:t>
          </a:r>
          <a:r>
            <a:rPr lang="it-IT" dirty="0" err="1">
              <a:latin typeface="Calibri"/>
              <a:cs typeface="Calibri"/>
            </a:rPr>
            <a:t>thermometer</a:t>
          </a:r>
          <a:r>
            <a:rPr lang="it-IT" dirty="0">
              <a:latin typeface="Calibri"/>
              <a:cs typeface="Calibri"/>
            </a:rPr>
            <a:t>, </a:t>
          </a:r>
          <a:r>
            <a:rPr lang="it-IT" dirty="0" err="1">
              <a:latin typeface="Calibri"/>
              <a:cs typeface="Calibri"/>
            </a:rPr>
            <a:t>which</a:t>
          </a:r>
          <a:r>
            <a:rPr lang="it-IT" dirty="0">
              <a:latin typeface="Calibri"/>
              <a:cs typeface="Calibri"/>
            </a:rPr>
            <a:t> </a:t>
          </a:r>
          <a:r>
            <a:rPr lang="it-IT" dirty="0" err="1">
              <a:latin typeface="Calibri"/>
              <a:cs typeface="Calibri"/>
            </a:rPr>
            <a:t>doesn't</a:t>
          </a:r>
          <a:r>
            <a:rPr lang="it-IT" dirty="0">
              <a:latin typeface="Calibri"/>
              <a:cs typeface="Calibri"/>
            </a:rPr>
            <a:t> </a:t>
          </a:r>
          <a:r>
            <a:rPr lang="it-IT" dirty="0" err="1">
              <a:latin typeface="Calibri"/>
              <a:cs typeface="Calibri"/>
            </a:rPr>
            <a:t>need</a:t>
          </a:r>
          <a:r>
            <a:rPr lang="it-IT" dirty="0">
              <a:latin typeface="Calibri"/>
              <a:cs typeface="Calibri"/>
            </a:rPr>
            <a:t> to be </a:t>
          </a:r>
          <a:r>
            <a:rPr lang="it-IT" dirty="0" err="1">
              <a:latin typeface="Calibri"/>
              <a:cs typeface="Calibri"/>
            </a:rPr>
            <a:t>touched</a:t>
          </a:r>
          <a:r>
            <a:rPr lang="it-IT" dirty="0">
              <a:latin typeface="Calibri"/>
              <a:cs typeface="Calibri"/>
            </a:rPr>
            <a:t> and takes </a:t>
          </a:r>
          <a:r>
            <a:rPr lang="it-IT" dirty="0" err="1">
              <a:latin typeface="Calibri"/>
              <a:cs typeface="Calibri"/>
            </a:rPr>
            <a:t>only</a:t>
          </a:r>
          <a:r>
            <a:rPr lang="it-IT" dirty="0">
              <a:latin typeface="Calibri"/>
              <a:cs typeface="Calibri"/>
            </a:rPr>
            <a:t> </a:t>
          </a:r>
          <a:r>
            <a:rPr lang="it-IT" dirty="0" err="1">
              <a:latin typeface="Calibri"/>
              <a:cs typeface="Calibri"/>
            </a:rPr>
            <a:t>few</a:t>
          </a:r>
          <a:r>
            <a:rPr lang="it-IT" dirty="0">
              <a:latin typeface="Calibri"/>
              <a:cs typeface="Calibri"/>
            </a:rPr>
            <a:t> seconds to </a:t>
          </a:r>
          <a:r>
            <a:rPr lang="it-IT" dirty="0" err="1">
              <a:latin typeface="Calibri"/>
              <a:cs typeface="Calibri"/>
            </a:rPr>
            <a:t>measure</a:t>
          </a:r>
          <a:r>
            <a:rPr lang="it-IT" dirty="0">
              <a:latin typeface="Calibri"/>
              <a:cs typeface="Calibri"/>
            </a:rPr>
            <a:t> the temperature. </a:t>
          </a:r>
          <a:endParaRPr lang="en-US" dirty="0">
            <a:latin typeface="Calibri"/>
            <a:cs typeface="Calibri"/>
          </a:endParaRPr>
        </a:p>
      </dgm:t>
    </dgm:pt>
    <dgm:pt modelId="{4303490E-C18B-44C0-AB9A-CA33FFE2CF31}" type="parTrans" cxnId="{15561927-492E-4085-B5C7-6461B1165087}">
      <dgm:prSet/>
      <dgm:spPr/>
      <dgm:t>
        <a:bodyPr/>
        <a:lstStyle/>
        <a:p>
          <a:endParaRPr lang="en-US"/>
        </a:p>
      </dgm:t>
    </dgm:pt>
    <dgm:pt modelId="{33D893FE-AD4D-432D-B14C-38291C4668D5}" type="sibTrans" cxnId="{15561927-492E-4085-B5C7-6461B1165087}">
      <dgm:prSet/>
      <dgm:spPr/>
      <dgm:t>
        <a:bodyPr/>
        <a:lstStyle/>
        <a:p>
          <a:endParaRPr lang="en-US"/>
        </a:p>
      </dgm:t>
    </dgm:pt>
    <dgm:pt modelId="{C8E97FC5-1B3C-445C-87C3-C22A7B8FA887}" type="pres">
      <dgm:prSet presAssocID="{F5EA8A3A-BF41-4453-85AD-A4FCBFF8409B}" presName="Name0" presStyleCnt="0">
        <dgm:presLayoutVars>
          <dgm:dir/>
          <dgm:animLvl val="lvl"/>
          <dgm:resizeHandles val="exact"/>
        </dgm:presLayoutVars>
      </dgm:prSet>
      <dgm:spPr/>
    </dgm:pt>
    <dgm:pt modelId="{B9A346D2-B370-4330-82F4-D8099B72114A}" type="pres">
      <dgm:prSet presAssocID="{231E5AE8-44AB-40E5-8FC6-2BE7E72E85A4}" presName="boxAndChildren" presStyleCnt="0"/>
      <dgm:spPr/>
    </dgm:pt>
    <dgm:pt modelId="{6186FC1C-789E-4834-9C33-352A48AD22D4}" type="pres">
      <dgm:prSet presAssocID="{231E5AE8-44AB-40E5-8FC6-2BE7E72E85A4}" presName="parentTextBox" presStyleLbl="node1" presStyleIdx="0" presStyleCnt="4"/>
      <dgm:spPr/>
    </dgm:pt>
    <dgm:pt modelId="{6813380F-5A81-4379-84E2-26A44336E2DA}" type="pres">
      <dgm:prSet presAssocID="{F2FE3525-0807-4370-B915-48FDA2E6B86C}" presName="sp" presStyleCnt="0"/>
      <dgm:spPr/>
    </dgm:pt>
    <dgm:pt modelId="{7DAAA0AB-A427-439B-A569-CCDF51987552}" type="pres">
      <dgm:prSet presAssocID="{0CFA62BC-ABE5-4453-9378-AF72104A56AE}" presName="arrowAndChildren" presStyleCnt="0"/>
      <dgm:spPr/>
    </dgm:pt>
    <dgm:pt modelId="{E92A7D75-6E94-4292-B4CE-CD694174CAF4}" type="pres">
      <dgm:prSet presAssocID="{0CFA62BC-ABE5-4453-9378-AF72104A56AE}" presName="parentTextArrow" presStyleLbl="node1" presStyleIdx="0" presStyleCnt="4"/>
      <dgm:spPr/>
    </dgm:pt>
    <dgm:pt modelId="{5B25BEFF-1F9A-4CFB-9F41-CA64E396F42B}" type="pres">
      <dgm:prSet presAssocID="{0CFA62BC-ABE5-4453-9378-AF72104A56AE}" presName="arrow" presStyleLbl="node1" presStyleIdx="1" presStyleCnt="4"/>
      <dgm:spPr/>
    </dgm:pt>
    <dgm:pt modelId="{62B69F41-52E3-4B95-9EAD-EF2A58C30D8E}" type="pres">
      <dgm:prSet presAssocID="{0CFA62BC-ABE5-4453-9378-AF72104A56AE}" presName="descendantArrow" presStyleCnt="0"/>
      <dgm:spPr/>
    </dgm:pt>
    <dgm:pt modelId="{04840850-7048-4705-8861-F6794E90A11D}" type="pres">
      <dgm:prSet presAssocID="{770D1607-73B4-45F8-BF96-22AE9C3A4571}" presName="childTextArrow" presStyleLbl="fgAccFollowNode1" presStyleIdx="0" presStyleCnt="3">
        <dgm:presLayoutVars>
          <dgm:bulletEnabled val="1"/>
        </dgm:presLayoutVars>
      </dgm:prSet>
      <dgm:spPr/>
    </dgm:pt>
    <dgm:pt modelId="{D706C47E-C201-47BE-9F5D-F5F0DC60454F}" type="pres">
      <dgm:prSet presAssocID="{72C25348-14A6-4824-BC51-E419C8CE6E2B}" presName="childTextArrow" presStyleLbl="fgAccFollowNode1" presStyleIdx="1" presStyleCnt="3">
        <dgm:presLayoutVars>
          <dgm:bulletEnabled val="1"/>
        </dgm:presLayoutVars>
      </dgm:prSet>
      <dgm:spPr/>
    </dgm:pt>
    <dgm:pt modelId="{DAC337AC-3861-46CF-8714-48E8D00EE5C4}" type="pres">
      <dgm:prSet presAssocID="{8DB5DBC6-C672-40C8-86C5-80F69B354FE6}" presName="childTextArrow" presStyleLbl="fgAccFollowNode1" presStyleIdx="2" presStyleCnt="3">
        <dgm:presLayoutVars>
          <dgm:bulletEnabled val="1"/>
        </dgm:presLayoutVars>
      </dgm:prSet>
      <dgm:spPr/>
    </dgm:pt>
    <dgm:pt modelId="{06BB9D4E-7796-4675-B25B-96DB6C3AAA8A}" type="pres">
      <dgm:prSet presAssocID="{DDF8F77F-D77F-49D8-96AC-96C3A35688DD}" presName="sp" presStyleCnt="0"/>
      <dgm:spPr/>
    </dgm:pt>
    <dgm:pt modelId="{6C88DA10-38FF-4CA4-AFFE-85DCEC0D7FD7}" type="pres">
      <dgm:prSet presAssocID="{C9C1D0CE-0D20-4A32-AED4-EA906A74F3FD}" presName="arrowAndChildren" presStyleCnt="0"/>
      <dgm:spPr/>
    </dgm:pt>
    <dgm:pt modelId="{BF6EFED6-0CD4-44D8-8294-FCFF1B14F265}" type="pres">
      <dgm:prSet presAssocID="{C9C1D0CE-0D20-4A32-AED4-EA906A74F3FD}" presName="parentTextArrow" presStyleLbl="node1" presStyleIdx="2" presStyleCnt="4"/>
      <dgm:spPr/>
    </dgm:pt>
    <dgm:pt modelId="{28344DE4-B741-4444-8878-268FB37DD113}" type="pres">
      <dgm:prSet presAssocID="{883A251A-F39A-40FE-8D2F-A45D007DE89C}" presName="sp" presStyleCnt="0"/>
      <dgm:spPr/>
    </dgm:pt>
    <dgm:pt modelId="{28B11FEA-434E-4904-A29C-281539331AD4}" type="pres">
      <dgm:prSet presAssocID="{211FF74A-11E2-45A7-89CF-E7229CC5910B}" presName="arrowAndChildren" presStyleCnt="0"/>
      <dgm:spPr/>
    </dgm:pt>
    <dgm:pt modelId="{570DF91B-A8A3-4E41-8CDD-FDECFD666E2B}" type="pres">
      <dgm:prSet presAssocID="{211FF74A-11E2-45A7-89CF-E7229CC5910B}" presName="parentTextArrow" presStyleLbl="node1" presStyleIdx="3" presStyleCnt="4"/>
      <dgm:spPr/>
    </dgm:pt>
  </dgm:ptLst>
  <dgm:cxnLst>
    <dgm:cxn modelId="{15561927-492E-4085-B5C7-6461B1165087}" srcId="{F5EA8A3A-BF41-4453-85AD-A4FCBFF8409B}" destId="{231E5AE8-44AB-40E5-8FC6-2BE7E72E85A4}" srcOrd="3" destOrd="0" parTransId="{4303490E-C18B-44C0-AB9A-CA33FFE2CF31}" sibTransId="{33D893FE-AD4D-432D-B14C-38291C4668D5}"/>
    <dgm:cxn modelId="{F2FE1B46-5802-41DA-8054-35642DBC07F3}" type="presOf" srcId="{770D1607-73B4-45F8-BF96-22AE9C3A4571}" destId="{04840850-7048-4705-8861-F6794E90A11D}" srcOrd="0" destOrd="0" presId="urn:microsoft.com/office/officeart/2005/8/layout/process4"/>
    <dgm:cxn modelId="{82D82169-6044-41AE-9D67-3604C76CDD34}" srcId="{0CFA62BC-ABE5-4453-9378-AF72104A56AE}" destId="{8DB5DBC6-C672-40C8-86C5-80F69B354FE6}" srcOrd="2" destOrd="0" parTransId="{5CB21BE2-C3C9-4B1D-8BD8-078E9425145F}" sibTransId="{32B8ED69-5835-4645-B533-C3C9F5602EAB}"/>
    <dgm:cxn modelId="{577D5953-11F6-4ECC-84B4-79A5AD4335AE}" type="presOf" srcId="{231E5AE8-44AB-40E5-8FC6-2BE7E72E85A4}" destId="{6186FC1C-789E-4834-9C33-352A48AD22D4}" srcOrd="0" destOrd="0" presId="urn:microsoft.com/office/officeart/2005/8/layout/process4"/>
    <dgm:cxn modelId="{1D424B7A-2C4C-41E7-86F5-3E2E4987838D}" srcId="{F5EA8A3A-BF41-4453-85AD-A4FCBFF8409B}" destId="{C9C1D0CE-0D20-4A32-AED4-EA906A74F3FD}" srcOrd="1" destOrd="0" parTransId="{33D04276-0394-4696-B165-A47FBBF790BD}" sibTransId="{DDF8F77F-D77F-49D8-96AC-96C3A35688DD}"/>
    <dgm:cxn modelId="{09ABF37F-8F01-44A2-A4D1-0E21F1D63768}" type="presOf" srcId="{F5EA8A3A-BF41-4453-85AD-A4FCBFF8409B}" destId="{C8E97FC5-1B3C-445C-87C3-C22A7B8FA887}" srcOrd="0" destOrd="0" presId="urn:microsoft.com/office/officeart/2005/8/layout/process4"/>
    <dgm:cxn modelId="{349F7988-331C-40B3-ADF6-2043D00CEE1B}" type="presOf" srcId="{8DB5DBC6-C672-40C8-86C5-80F69B354FE6}" destId="{DAC337AC-3861-46CF-8714-48E8D00EE5C4}" srcOrd="0" destOrd="0" presId="urn:microsoft.com/office/officeart/2005/8/layout/process4"/>
    <dgm:cxn modelId="{8512CA8F-6FCB-46DC-917F-882A6FB09F19}" srcId="{F5EA8A3A-BF41-4453-85AD-A4FCBFF8409B}" destId="{0CFA62BC-ABE5-4453-9378-AF72104A56AE}" srcOrd="2" destOrd="0" parTransId="{21A759AB-B775-4ACE-9171-65CA9BBCB422}" sibTransId="{F2FE3525-0807-4370-B915-48FDA2E6B86C}"/>
    <dgm:cxn modelId="{87450AA7-68D2-4BE5-859D-A5DCB91A8FB5}" srcId="{0CFA62BC-ABE5-4453-9378-AF72104A56AE}" destId="{770D1607-73B4-45F8-BF96-22AE9C3A4571}" srcOrd="0" destOrd="0" parTransId="{48713592-1E1F-481E-8D9F-BFDF15968936}" sibTransId="{6803416B-E299-42B1-99CD-E56D0E1BDFD9}"/>
    <dgm:cxn modelId="{DBD188AD-110C-4E52-8074-3F1236CA1C90}" type="presOf" srcId="{211FF74A-11E2-45A7-89CF-E7229CC5910B}" destId="{570DF91B-A8A3-4E41-8CDD-FDECFD666E2B}" srcOrd="0" destOrd="0" presId="urn:microsoft.com/office/officeart/2005/8/layout/process4"/>
    <dgm:cxn modelId="{4D107BC1-FBFC-4001-9C94-E5DA09CCFB4E}" srcId="{0CFA62BC-ABE5-4453-9378-AF72104A56AE}" destId="{72C25348-14A6-4824-BC51-E419C8CE6E2B}" srcOrd="1" destOrd="0" parTransId="{6340471E-579B-443E-922A-5E11B9A56481}" sibTransId="{ED32AAC0-5BC3-411E-BB07-2C8BBA1C1B94}"/>
    <dgm:cxn modelId="{A7229AC7-64BB-4D3A-98DF-B4B5842A9AC2}" srcId="{F5EA8A3A-BF41-4453-85AD-A4FCBFF8409B}" destId="{211FF74A-11E2-45A7-89CF-E7229CC5910B}" srcOrd="0" destOrd="0" parTransId="{209C1969-CE24-45D0-8D79-6E3A04D50AD8}" sibTransId="{883A251A-F39A-40FE-8D2F-A45D007DE89C}"/>
    <dgm:cxn modelId="{B63F12C9-3DA3-4C63-B252-4775323BD0B9}" type="presOf" srcId="{0CFA62BC-ABE5-4453-9378-AF72104A56AE}" destId="{E92A7D75-6E94-4292-B4CE-CD694174CAF4}" srcOrd="0" destOrd="0" presId="urn:microsoft.com/office/officeart/2005/8/layout/process4"/>
    <dgm:cxn modelId="{DF5108CC-7F25-4058-A2BD-405F0241E441}" type="presOf" srcId="{C9C1D0CE-0D20-4A32-AED4-EA906A74F3FD}" destId="{BF6EFED6-0CD4-44D8-8294-FCFF1B14F265}" srcOrd="0" destOrd="0" presId="urn:microsoft.com/office/officeart/2005/8/layout/process4"/>
    <dgm:cxn modelId="{58D15BCF-C2FA-466B-9B15-553B54726899}" type="presOf" srcId="{72C25348-14A6-4824-BC51-E419C8CE6E2B}" destId="{D706C47E-C201-47BE-9F5D-F5F0DC60454F}" srcOrd="0" destOrd="0" presId="urn:microsoft.com/office/officeart/2005/8/layout/process4"/>
    <dgm:cxn modelId="{1F426DE5-0445-4C2C-8D67-323CEC7FF94B}" type="presOf" srcId="{0CFA62BC-ABE5-4453-9378-AF72104A56AE}" destId="{5B25BEFF-1F9A-4CFB-9F41-CA64E396F42B}" srcOrd="1" destOrd="0" presId="urn:microsoft.com/office/officeart/2005/8/layout/process4"/>
    <dgm:cxn modelId="{47450671-DF8D-4E7D-865A-BA6042250BA7}" type="presParOf" srcId="{C8E97FC5-1B3C-445C-87C3-C22A7B8FA887}" destId="{B9A346D2-B370-4330-82F4-D8099B72114A}" srcOrd="0" destOrd="0" presId="urn:microsoft.com/office/officeart/2005/8/layout/process4"/>
    <dgm:cxn modelId="{DACA3C8C-863B-48EC-A14F-BC84DFFD7795}" type="presParOf" srcId="{B9A346D2-B370-4330-82F4-D8099B72114A}" destId="{6186FC1C-789E-4834-9C33-352A48AD22D4}" srcOrd="0" destOrd="0" presId="urn:microsoft.com/office/officeart/2005/8/layout/process4"/>
    <dgm:cxn modelId="{6BC64DCD-3593-48B6-BF90-87EB147256A3}" type="presParOf" srcId="{C8E97FC5-1B3C-445C-87C3-C22A7B8FA887}" destId="{6813380F-5A81-4379-84E2-26A44336E2DA}" srcOrd="1" destOrd="0" presId="urn:microsoft.com/office/officeart/2005/8/layout/process4"/>
    <dgm:cxn modelId="{48086334-9A2F-441F-9252-7709792218AC}" type="presParOf" srcId="{C8E97FC5-1B3C-445C-87C3-C22A7B8FA887}" destId="{7DAAA0AB-A427-439B-A569-CCDF51987552}" srcOrd="2" destOrd="0" presId="urn:microsoft.com/office/officeart/2005/8/layout/process4"/>
    <dgm:cxn modelId="{09F6A10D-6128-4AA0-8C3C-55906A837812}" type="presParOf" srcId="{7DAAA0AB-A427-439B-A569-CCDF51987552}" destId="{E92A7D75-6E94-4292-B4CE-CD694174CAF4}" srcOrd="0" destOrd="0" presId="urn:microsoft.com/office/officeart/2005/8/layout/process4"/>
    <dgm:cxn modelId="{A613C440-D307-4EA0-A3CD-C19365908C37}" type="presParOf" srcId="{7DAAA0AB-A427-439B-A569-CCDF51987552}" destId="{5B25BEFF-1F9A-4CFB-9F41-CA64E396F42B}" srcOrd="1" destOrd="0" presId="urn:microsoft.com/office/officeart/2005/8/layout/process4"/>
    <dgm:cxn modelId="{C25F75DD-A489-4C88-A565-C19C606309EC}" type="presParOf" srcId="{7DAAA0AB-A427-439B-A569-CCDF51987552}" destId="{62B69F41-52E3-4B95-9EAD-EF2A58C30D8E}" srcOrd="2" destOrd="0" presId="urn:microsoft.com/office/officeart/2005/8/layout/process4"/>
    <dgm:cxn modelId="{72930785-CBB8-4214-9B93-D529106EE511}" type="presParOf" srcId="{62B69F41-52E3-4B95-9EAD-EF2A58C30D8E}" destId="{04840850-7048-4705-8861-F6794E90A11D}" srcOrd="0" destOrd="0" presId="urn:microsoft.com/office/officeart/2005/8/layout/process4"/>
    <dgm:cxn modelId="{F2F15662-4BD6-44CA-BEA0-8F9EDAD5CC77}" type="presParOf" srcId="{62B69F41-52E3-4B95-9EAD-EF2A58C30D8E}" destId="{D706C47E-C201-47BE-9F5D-F5F0DC60454F}" srcOrd="1" destOrd="0" presId="urn:microsoft.com/office/officeart/2005/8/layout/process4"/>
    <dgm:cxn modelId="{98C8ABFD-1858-4FC2-B219-87D54ADBAAAC}" type="presParOf" srcId="{62B69F41-52E3-4B95-9EAD-EF2A58C30D8E}" destId="{DAC337AC-3861-46CF-8714-48E8D00EE5C4}" srcOrd="2" destOrd="0" presId="urn:microsoft.com/office/officeart/2005/8/layout/process4"/>
    <dgm:cxn modelId="{C8B43B73-C0FF-48DF-B0ED-59EF721E9A95}" type="presParOf" srcId="{C8E97FC5-1B3C-445C-87C3-C22A7B8FA887}" destId="{06BB9D4E-7796-4675-B25B-96DB6C3AAA8A}" srcOrd="3" destOrd="0" presId="urn:microsoft.com/office/officeart/2005/8/layout/process4"/>
    <dgm:cxn modelId="{C0A06C09-2BC0-44AF-8545-750D655FF621}" type="presParOf" srcId="{C8E97FC5-1B3C-445C-87C3-C22A7B8FA887}" destId="{6C88DA10-38FF-4CA4-AFFE-85DCEC0D7FD7}" srcOrd="4" destOrd="0" presId="urn:microsoft.com/office/officeart/2005/8/layout/process4"/>
    <dgm:cxn modelId="{3761D67A-7BA9-42D7-B800-14EE2BEAE1CA}" type="presParOf" srcId="{6C88DA10-38FF-4CA4-AFFE-85DCEC0D7FD7}" destId="{BF6EFED6-0CD4-44D8-8294-FCFF1B14F265}" srcOrd="0" destOrd="0" presId="urn:microsoft.com/office/officeart/2005/8/layout/process4"/>
    <dgm:cxn modelId="{50817684-1FF7-4570-AF59-FFDBB0FA4CF1}" type="presParOf" srcId="{C8E97FC5-1B3C-445C-87C3-C22A7B8FA887}" destId="{28344DE4-B741-4444-8878-268FB37DD113}" srcOrd="5" destOrd="0" presId="urn:microsoft.com/office/officeart/2005/8/layout/process4"/>
    <dgm:cxn modelId="{03AD5AE0-CE4D-4A59-BD6F-A0AF7C929557}" type="presParOf" srcId="{C8E97FC5-1B3C-445C-87C3-C22A7B8FA887}" destId="{28B11FEA-434E-4904-A29C-281539331AD4}" srcOrd="6" destOrd="0" presId="urn:microsoft.com/office/officeart/2005/8/layout/process4"/>
    <dgm:cxn modelId="{D178BE99-BB9A-4966-B7BE-C68A9112D06B}" type="presParOf" srcId="{28B11FEA-434E-4904-A29C-281539331AD4}" destId="{570DF91B-A8A3-4E41-8CDD-FDECFD666E2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FF69F6-A096-44FA-A646-A9FF2E979E12}">
      <dsp:nvSpPr>
        <dsp:cNvPr id="0" name=""/>
        <dsp:cNvSpPr/>
      </dsp:nvSpPr>
      <dsp:spPr>
        <a:xfrm>
          <a:off x="248394" y="681526"/>
          <a:ext cx="774175" cy="77417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FBAECA-CB1D-4D3A-BD69-524EFC349B50}">
      <dsp:nvSpPr>
        <dsp:cNvPr id="0" name=""/>
        <dsp:cNvSpPr/>
      </dsp:nvSpPr>
      <dsp:spPr>
        <a:xfrm>
          <a:off x="413382" y="846514"/>
          <a:ext cx="444199" cy="4441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991C90-F6E9-4346-93A5-6B228BC7087C}">
      <dsp:nvSpPr>
        <dsp:cNvPr id="0" name=""/>
        <dsp:cNvSpPr/>
      </dsp:nvSpPr>
      <dsp:spPr>
        <a:xfrm>
          <a:off x="911" y="1696839"/>
          <a:ext cx="1269140" cy="50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it-IT" sz="1300" kern="1200"/>
            <a:t>Introduction: The problem</a:t>
          </a:r>
          <a:endParaRPr lang="en-US" sz="1300" kern="1200"/>
        </a:p>
      </dsp:txBody>
      <dsp:txXfrm>
        <a:off x="911" y="1696839"/>
        <a:ext cx="1269140" cy="507656"/>
      </dsp:txXfrm>
    </dsp:sp>
    <dsp:sp modelId="{B3B88208-B802-4065-9007-BFF53D0D2EBD}">
      <dsp:nvSpPr>
        <dsp:cNvPr id="0" name=""/>
        <dsp:cNvSpPr/>
      </dsp:nvSpPr>
      <dsp:spPr>
        <a:xfrm>
          <a:off x="1739634" y="681526"/>
          <a:ext cx="774175" cy="77417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628E5C-15CF-44C3-BB91-D7DD36DEAA34}">
      <dsp:nvSpPr>
        <dsp:cNvPr id="0" name=""/>
        <dsp:cNvSpPr/>
      </dsp:nvSpPr>
      <dsp:spPr>
        <a:xfrm>
          <a:off x="1904622" y="846514"/>
          <a:ext cx="444199" cy="4441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B6E50B-EEE5-4C46-A2CA-33A7E9043430}">
      <dsp:nvSpPr>
        <dsp:cNvPr id="0" name=""/>
        <dsp:cNvSpPr/>
      </dsp:nvSpPr>
      <dsp:spPr>
        <a:xfrm>
          <a:off x="1492152" y="1696839"/>
          <a:ext cx="1269140" cy="50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it-IT" sz="1300" kern="1200"/>
            <a:t>Our solution</a:t>
          </a:r>
          <a:endParaRPr lang="en-US" sz="1300" kern="1200"/>
        </a:p>
      </dsp:txBody>
      <dsp:txXfrm>
        <a:off x="1492152" y="1696839"/>
        <a:ext cx="1269140" cy="507656"/>
      </dsp:txXfrm>
    </dsp:sp>
    <dsp:sp modelId="{B39852AE-BF06-4169-9A4A-FB97972EDB40}">
      <dsp:nvSpPr>
        <dsp:cNvPr id="0" name=""/>
        <dsp:cNvSpPr/>
      </dsp:nvSpPr>
      <dsp:spPr>
        <a:xfrm>
          <a:off x="3230874" y="681526"/>
          <a:ext cx="774175" cy="77417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BEA0FC-29EA-40BC-9E86-7DBD4D76643C}">
      <dsp:nvSpPr>
        <dsp:cNvPr id="0" name=""/>
        <dsp:cNvSpPr/>
      </dsp:nvSpPr>
      <dsp:spPr>
        <a:xfrm>
          <a:off x="3395863" y="846514"/>
          <a:ext cx="444199" cy="4441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935BAB-92D5-4811-B6E9-6FCE8B940FF6}">
      <dsp:nvSpPr>
        <dsp:cNvPr id="0" name=""/>
        <dsp:cNvSpPr/>
      </dsp:nvSpPr>
      <dsp:spPr>
        <a:xfrm>
          <a:off x="2983392" y="1696839"/>
          <a:ext cx="1269140" cy="50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it-IT" sz="1300" kern="1200"/>
            <a:t>State of the art </a:t>
          </a:r>
          <a:endParaRPr lang="en-US" sz="1300" kern="1200"/>
        </a:p>
      </dsp:txBody>
      <dsp:txXfrm>
        <a:off x="2983392" y="1696839"/>
        <a:ext cx="1269140" cy="507656"/>
      </dsp:txXfrm>
    </dsp:sp>
    <dsp:sp modelId="{DC048872-F271-4416-8071-5BCDDA9EA77F}">
      <dsp:nvSpPr>
        <dsp:cNvPr id="0" name=""/>
        <dsp:cNvSpPr/>
      </dsp:nvSpPr>
      <dsp:spPr>
        <a:xfrm>
          <a:off x="4722114" y="681526"/>
          <a:ext cx="774175" cy="77417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134AB2-4422-4C80-9ED3-3E2E70876A39}">
      <dsp:nvSpPr>
        <dsp:cNvPr id="0" name=""/>
        <dsp:cNvSpPr/>
      </dsp:nvSpPr>
      <dsp:spPr>
        <a:xfrm>
          <a:off x="4887103" y="846514"/>
          <a:ext cx="444199" cy="4441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440986-F174-48D1-9AD7-771D54DB6D83}">
      <dsp:nvSpPr>
        <dsp:cNvPr id="0" name=""/>
        <dsp:cNvSpPr/>
      </dsp:nvSpPr>
      <dsp:spPr>
        <a:xfrm>
          <a:off x="4474632" y="1696839"/>
          <a:ext cx="1269140" cy="50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it-IT" sz="1300" kern="1200"/>
            <a:t>Implementation</a:t>
          </a:r>
          <a:endParaRPr lang="en-US" sz="1300" kern="1200"/>
        </a:p>
      </dsp:txBody>
      <dsp:txXfrm>
        <a:off x="4474632" y="1696839"/>
        <a:ext cx="1269140" cy="507656"/>
      </dsp:txXfrm>
    </dsp:sp>
    <dsp:sp modelId="{9196F4CB-695C-4273-9F20-1FA7181AE503}">
      <dsp:nvSpPr>
        <dsp:cNvPr id="0" name=""/>
        <dsp:cNvSpPr/>
      </dsp:nvSpPr>
      <dsp:spPr>
        <a:xfrm>
          <a:off x="994014" y="2521780"/>
          <a:ext cx="774175" cy="77417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33EF9B-00C0-44E4-A931-99EE4540906B}">
      <dsp:nvSpPr>
        <dsp:cNvPr id="0" name=""/>
        <dsp:cNvSpPr/>
      </dsp:nvSpPr>
      <dsp:spPr>
        <a:xfrm>
          <a:off x="1159002" y="2686768"/>
          <a:ext cx="444199" cy="4441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0DE019-70F1-475E-84BE-A5A382393C2E}">
      <dsp:nvSpPr>
        <dsp:cNvPr id="0" name=""/>
        <dsp:cNvSpPr/>
      </dsp:nvSpPr>
      <dsp:spPr>
        <a:xfrm>
          <a:off x="746531" y="3537093"/>
          <a:ext cx="1269140" cy="50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it-IT" sz="1300" kern="1200"/>
            <a:t>Code</a:t>
          </a:r>
          <a:endParaRPr lang="en-US" sz="1300" kern="1200"/>
        </a:p>
      </dsp:txBody>
      <dsp:txXfrm>
        <a:off x="746531" y="3537093"/>
        <a:ext cx="1269140" cy="507656"/>
      </dsp:txXfrm>
    </dsp:sp>
    <dsp:sp modelId="{D4781F9B-B468-4088-A23C-5E8968484248}">
      <dsp:nvSpPr>
        <dsp:cNvPr id="0" name=""/>
        <dsp:cNvSpPr/>
      </dsp:nvSpPr>
      <dsp:spPr>
        <a:xfrm>
          <a:off x="2485254" y="2521780"/>
          <a:ext cx="774175" cy="77417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AF4F78-722B-4DC5-9768-998CA0DB60A7}">
      <dsp:nvSpPr>
        <dsp:cNvPr id="0" name=""/>
        <dsp:cNvSpPr/>
      </dsp:nvSpPr>
      <dsp:spPr>
        <a:xfrm>
          <a:off x="2650242" y="2686768"/>
          <a:ext cx="444199" cy="44419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85BA70-6BF5-4F7D-A8F6-0E4197E392DE}">
      <dsp:nvSpPr>
        <dsp:cNvPr id="0" name=""/>
        <dsp:cNvSpPr/>
      </dsp:nvSpPr>
      <dsp:spPr>
        <a:xfrm>
          <a:off x="2237772" y="3537093"/>
          <a:ext cx="1269140" cy="50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it-IT" sz="1300" kern="1200"/>
            <a:t>Problems</a:t>
          </a:r>
          <a:endParaRPr lang="en-US" sz="1300" kern="1200"/>
        </a:p>
      </dsp:txBody>
      <dsp:txXfrm>
        <a:off x="2237772" y="3537093"/>
        <a:ext cx="1269140" cy="507656"/>
      </dsp:txXfrm>
    </dsp:sp>
    <dsp:sp modelId="{8C936765-2634-4122-A2AA-810BEF70E03B}">
      <dsp:nvSpPr>
        <dsp:cNvPr id="0" name=""/>
        <dsp:cNvSpPr/>
      </dsp:nvSpPr>
      <dsp:spPr>
        <a:xfrm>
          <a:off x="3976494" y="2521780"/>
          <a:ext cx="774175" cy="77417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9114EF-3576-4CD6-A52B-BFB1F3543DFA}">
      <dsp:nvSpPr>
        <dsp:cNvPr id="0" name=""/>
        <dsp:cNvSpPr/>
      </dsp:nvSpPr>
      <dsp:spPr>
        <a:xfrm>
          <a:off x="4141483" y="2686768"/>
          <a:ext cx="444199" cy="44419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30B3F4-8B24-46FB-9388-BF74C9DA26F0}">
      <dsp:nvSpPr>
        <dsp:cNvPr id="0" name=""/>
        <dsp:cNvSpPr/>
      </dsp:nvSpPr>
      <dsp:spPr>
        <a:xfrm>
          <a:off x="3729012" y="3537093"/>
          <a:ext cx="1269140" cy="50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it-IT" sz="1300" kern="1200"/>
            <a:t>Conclusion </a:t>
          </a:r>
          <a:endParaRPr lang="en-US" sz="1300" kern="1200"/>
        </a:p>
      </dsp:txBody>
      <dsp:txXfrm>
        <a:off x="3729012" y="3537093"/>
        <a:ext cx="1269140" cy="5076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6FC1C-789E-4834-9C33-352A48AD22D4}">
      <dsp:nvSpPr>
        <dsp:cNvPr id="0" name=""/>
        <dsp:cNvSpPr/>
      </dsp:nvSpPr>
      <dsp:spPr>
        <a:xfrm>
          <a:off x="0" y="2857523"/>
          <a:ext cx="6251110" cy="62515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it-IT" sz="1100" kern="1200" dirty="0">
              <a:latin typeface="Calibri"/>
              <a:cs typeface="Calibri"/>
            </a:rPr>
            <a:t>The </a:t>
          </a:r>
          <a:r>
            <a:rPr lang="it-IT" sz="1100" kern="1200" dirty="0" err="1">
              <a:latin typeface="Calibri"/>
              <a:cs typeface="Calibri"/>
            </a:rPr>
            <a:t>most</a:t>
          </a:r>
          <a:r>
            <a:rPr lang="it-IT" sz="1100" kern="1200" dirty="0">
              <a:latin typeface="Calibri"/>
              <a:cs typeface="Calibri"/>
            </a:rPr>
            <a:t> </a:t>
          </a:r>
          <a:r>
            <a:rPr lang="it-IT" sz="1100" kern="1200" dirty="0" err="1">
              <a:latin typeface="Calibri"/>
              <a:cs typeface="Calibri"/>
            </a:rPr>
            <a:t>used</a:t>
          </a:r>
          <a:r>
            <a:rPr lang="it-IT" sz="1100" kern="1200" dirty="0">
              <a:latin typeface="Calibri"/>
              <a:cs typeface="Calibri"/>
            </a:rPr>
            <a:t> in </a:t>
          </a:r>
          <a:r>
            <a:rPr lang="it-IT" sz="1100" kern="1200" dirty="0" err="1">
              <a:latin typeface="Calibri"/>
              <a:cs typeface="Calibri"/>
            </a:rPr>
            <a:t>these</a:t>
          </a:r>
          <a:r>
            <a:rPr lang="it-IT" sz="1100" kern="1200" dirty="0">
              <a:latin typeface="Calibri"/>
              <a:cs typeface="Calibri"/>
            </a:rPr>
            <a:t> time are the </a:t>
          </a:r>
          <a:r>
            <a:rPr lang="it-IT" sz="1100" kern="1200" dirty="0" err="1">
              <a:latin typeface="Calibri"/>
              <a:cs typeface="Calibri"/>
            </a:rPr>
            <a:t>infrared</a:t>
          </a:r>
          <a:r>
            <a:rPr lang="it-IT" sz="1100" kern="1200" dirty="0">
              <a:latin typeface="Calibri"/>
              <a:cs typeface="Calibri"/>
            </a:rPr>
            <a:t> </a:t>
          </a:r>
          <a:r>
            <a:rPr lang="it-IT" sz="1100" kern="1200" dirty="0" err="1">
              <a:latin typeface="Calibri"/>
              <a:cs typeface="Calibri"/>
            </a:rPr>
            <a:t>thermometer</a:t>
          </a:r>
          <a:r>
            <a:rPr lang="it-IT" sz="1100" kern="1200" dirty="0">
              <a:latin typeface="Calibri"/>
              <a:cs typeface="Calibri"/>
            </a:rPr>
            <a:t>, </a:t>
          </a:r>
          <a:r>
            <a:rPr lang="it-IT" sz="1100" kern="1200" dirty="0" err="1">
              <a:latin typeface="Calibri"/>
              <a:cs typeface="Calibri"/>
            </a:rPr>
            <a:t>which</a:t>
          </a:r>
          <a:r>
            <a:rPr lang="it-IT" sz="1100" kern="1200" dirty="0">
              <a:latin typeface="Calibri"/>
              <a:cs typeface="Calibri"/>
            </a:rPr>
            <a:t> </a:t>
          </a:r>
          <a:r>
            <a:rPr lang="it-IT" sz="1100" kern="1200" dirty="0" err="1">
              <a:latin typeface="Calibri"/>
              <a:cs typeface="Calibri"/>
            </a:rPr>
            <a:t>doesn't</a:t>
          </a:r>
          <a:r>
            <a:rPr lang="it-IT" sz="1100" kern="1200" dirty="0">
              <a:latin typeface="Calibri"/>
              <a:cs typeface="Calibri"/>
            </a:rPr>
            <a:t> </a:t>
          </a:r>
          <a:r>
            <a:rPr lang="it-IT" sz="1100" kern="1200" dirty="0" err="1">
              <a:latin typeface="Calibri"/>
              <a:cs typeface="Calibri"/>
            </a:rPr>
            <a:t>need</a:t>
          </a:r>
          <a:r>
            <a:rPr lang="it-IT" sz="1100" kern="1200" dirty="0">
              <a:latin typeface="Calibri"/>
              <a:cs typeface="Calibri"/>
            </a:rPr>
            <a:t> to be </a:t>
          </a:r>
          <a:r>
            <a:rPr lang="it-IT" sz="1100" kern="1200" dirty="0" err="1">
              <a:latin typeface="Calibri"/>
              <a:cs typeface="Calibri"/>
            </a:rPr>
            <a:t>touched</a:t>
          </a:r>
          <a:r>
            <a:rPr lang="it-IT" sz="1100" kern="1200" dirty="0">
              <a:latin typeface="Calibri"/>
              <a:cs typeface="Calibri"/>
            </a:rPr>
            <a:t> and takes </a:t>
          </a:r>
          <a:r>
            <a:rPr lang="it-IT" sz="1100" kern="1200" dirty="0" err="1">
              <a:latin typeface="Calibri"/>
              <a:cs typeface="Calibri"/>
            </a:rPr>
            <a:t>only</a:t>
          </a:r>
          <a:r>
            <a:rPr lang="it-IT" sz="1100" kern="1200" dirty="0">
              <a:latin typeface="Calibri"/>
              <a:cs typeface="Calibri"/>
            </a:rPr>
            <a:t> </a:t>
          </a:r>
          <a:r>
            <a:rPr lang="it-IT" sz="1100" kern="1200" dirty="0" err="1">
              <a:latin typeface="Calibri"/>
              <a:cs typeface="Calibri"/>
            </a:rPr>
            <a:t>few</a:t>
          </a:r>
          <a:r>
            <a:rPr lang="it-IT" sz="1100" kern="1200" dirty="0">
              <a:latin typeface="Calibri"/>
              <a:cs typeface="Calibri"/>
            </a:rPr>
            <a:t> seconds to </a:t>
          </a:r>
          <a:r>
            <a:rPr lang="it-IT" sz="1100" kern="1200" dirty="0" err="1">
              <a:latin typeface="Calibri"/>
              <a:cs typeface="Calibri"/>
            </a:rPr>
            <a:t>measure</a:t>
          </a:r>
          <a:r>
            <a:rPr lang="it-IT" sz="1100" kern="1200" dirty="0">
              <a:latin typeface="Calibri"/>
              <a:cs typeface="Calibri"/>
            </a:rPr>
            <a:t> the temperature. </a:t>
          </a:r>
          <a:endParaRPr lang="en-US" sz="1100" kern="1200" dirty="0">
            <a:latin typeface="Calibri"/>
            <a:cs typeface="Calibri"/>
          </a:endParaRPr>
        </a:p>
      </dsp:txBody>
      <dsp:txXfrm>
        <a:off x="0" y="2857523"/>
        <a:ext cx="6251110" cy="625156"/>
      </dsp:txXfrm>
    </dsp:sp>
    <dsp:sp modelId="{5B25BEFF-1F9A-4CFB-9F41-CA64E396F42B}">
      <dsp:nvSpPr>
        <dsp:cNvPr id="0" name=""/>
        <dsp:cNvSpPr/>
      </dsp:nvSpPr>
      <dsp:spPr>
        <a:xfrm rot="10800000">
          <a:off x="0" y="1905410"/>
          <a:ext cx="6251110" cy="961490"/>
        </a:xfrm>
        <a:prstGeom prst="upArrowCallou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it-IT" sz="1100" kern="1200" dirty="0" err="1">
              <a:latin typeface="Calibri"/>
              <a:cs typeface="Calibri"/>
            </a:rPr>
            <a:t>These</a:t>
          </a:r>
          <a:r>
            <a:rPr lang="it-IT" sz="1100" kern="1200" dirty="0">
              <a:latin typeface="Calibri"/>
              <a:cs typeface="Calibri"/>
            </a:rPr>
            <a:t> days </a:t>
          </a:r>
          <a:r>
            <a:rPr lang="it-IT" sz="1100" kern="1200" dirty="0" err="1">
              <a:latin typeface="Calibri"/>
              <a:cs typeface="Calibri"/>
            </a:rPr>
            <a:t>thermometers</a:t>
          </a:r>
          <a:r>
            <a:rPr lang="it-IT" sz="1100" kern="1200" dirty="0">
              <a:latin typeface="Calibri"/>
              <a:cs typeface="Calibri"/>
            </a:rPr>
            <a:t>  </a:t>
          </a:r>
          <a:r>
            <a:rPr lang="it-IT" sz="1100" kern="1200" dirty="0" err="1">
              <a:latin typeface="Calibri"/>
              <a:cs typeface="Calibri"/>
            </a:rPr>
            <a:t>have</a:t>
          </a:r>
          <a:r>
            <a:rPr lang="it-IT" sz="1100" kern="1200" dirty="0">
              <a:latin typeface="Calibri"/>
              <a:cs typeface="Calibri"/>
            </a:rPr>
            <a:t> </a:t>
          </a:r>
          <a:r>
            <a:rPr lang="it-IT" sz="1100" kern="1200" dirty="0" err="1">
              <a:latin typeface="Calibri"/>
              <a:cs typeface="Calibri"/>
            </a:rPr>
            <a:t>many</a:t>
          </a:r>
          <a:r>
            <a:rPr lang="it-IT" sz="1100" kern="1200" dirty="0">
              <a:latin typeface="Calibri"/>
              <a:cs typeface="Calibri"/>
            </a:rPr>
            <a:t> </a:t>
          </a:r>
          <a:r>
            <a:rPr lang="it-IT" sz="1100" kern="1200" dirty="0" err="1">
              <a:latin typeface="Calibri"/>
              <a:cs typeface="Calibri"/>
            </a:rPr>
            <a:t>important</a:t>
          </a:r>
          <a:r>
            <a:rPr lang="it-IT" sz="1100" kern="1200" dirty="0">
              <a:latin typeface="Calibri"/>
              <a:cs typeface="Calibri"/>
            </a:rPr>
            <a:t> </a:t>
          </a:r>
          <a:r>
            <a:rPr lang="it-IT" sz="1100" kern="1200" dirty="0" err="1">
              <a:latin typeface="Calibri"/>
              <a:cs typeface="Calibri"/>
            </a:rPr>
            <a:t>quality</a:t>
          </a:r>
          <a:r>
            <a:rPr lang="it-IT" sz="1100" kern="1200" dirty="0">
              <a:latin typeface="Calibri"/>
              <a:cs typeface="Calibri"/>
            </a:rPr>
            <a:t>, </a:t>
          </a:r>
          <a:r>
            <a:rPr lang="it-IT" sz="1100" kern="1200" dirty="0" err="1">
              <a:latin typeface="Calibri"/>
              <a:cs typeface="Calibri"/>
            </a:rPr>
            <a:t>as</a:t>
          </a:r>
          <a:r>
            <a:rPr lang="it-IT" sz="1100" kern="1200" dirty="0">
              <a:latin typeface="Calibri"/>
              <a:cs typeface="Calibri"/>
            </a:rPr>
            <a:t>: </a:t>
          </a:r>
          <a:endParaRPr lang="en-US" sz="1100" kern="1200" dirty="0">
            <a:latin typeface="Calibri"/>
            <a:cs typeface="Calibri"/>
          </a:endParaRPr>
        </a:p>
      </dsp:txBody>
      <dsp:txXfrm rot="-10800000">
        <a:off x="0" y="1905410"/>
        <a:ext cx="6251110" cy="337483"/>
      </dsp:txXfrm>
    </dsp:sp>
    <dsp:sp modelId="{04840850-7048-4705-8861-F6794E90A11D}">
      <dsp:nvSpPr>
        <dsp:cNvPr id="0" name=""/>
        <dsp:cNvSpPr/>
      </dsp:nvSpPr>
      <dsp:spPr>
        <a:xfrm>
          <a:off x="3052" y="2242893"/>
          <a:ext cx="2081668" cy="287485"/>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it-IT" sz="1500" kern="1200" dirty="0" err="1">
              <a:latin typeface="Calibri"/>
              <a:cs typeface="Calibri"/>
            </a:rPr>
            <a:t>Compactness</a:t>
          </a:r>
          <a:endParaRPr lang="en-US" sz="1500" kern="1200" dirty="0" err="1">
            <a:latin typeface="Calibri"/>
            <a:cs typeface="Calibri"/>
          </a:endParaRPr>
        </a:p>
      </dsp:txBody>
      <dsp:txXfrm>
        <a:off x="3052" y="2242893"/>
        <a:ext cx="2081668" cy="287485"/>
      </dsp:txXfrm>
    </dsp:sp>
    <dsp:sp modelId="{D706C47E-C201-47BE-9F5D-F5F0DC60454F}">
      <dsp:nvSpPr>
        <dsp:cNvPr id="0" name=""/>
        <dsp:cNvSpPr/>
      </dsp:nvSpPr>
      <dsp:spPr>
        <a:xfrm>
          <a:off x="2084720" y="2242893"/>
          <a:ext cx="2081668" cy="287485"/>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rtl="0">
            <a:lnSpc>
              <a:spcPct val="90000"/>
            </a:lnSpc>
            <a:spcBef>
              <a:spcPct val="0"/>
            </a:spcBef>
            <a:spcAft>
              <a:spcPct val="35000"/>
            </a:spcAft>
            <a:buNone/>
          </a:pPr>
          <a:r>
            <a:rPr lang="it-IT" sz="1500" kern="1200" dirty="0">
              <a:latin typeface="Calibri"/>
              <a:cs typeface="Calibri"/>
            </a:rPr>
            <a:t>Speed of measurement </a:t>
          </a:r>
          <a:endParaRPr lang="en-US" sz="1500" kern="1200" dirty="0">
            <a:latin typeface="Calibri"/>
            <a:cs typeface="Calibri"/>
          </a:endParaRPr>
        </a:p>
      </dsp:txBody>
      <dsp:txXfrm>
        <a:off x="2084720" y="2242893"/>
        <a:ext cx="2081668" cy="287485"/>
      </dsp:txXfrm>
    </dsp:sp>
    <dsp:sp modelId="{DAC337AC-3861-46CF-8714-48E8D00EE5C4}">
      <dsp:nvSpPr>
        <dsp:cNvPr id="0" name=""/>
        <dsp:cNvSpPr/>
      </dsp:nvSpPr>
      <dsp:spPr>
        <a:xfrm>
          <a:off x="4166389" y="2242893"/>
          <a:ext cx="2081668" cy="287485"/>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it-IT" sz="1500" kern="1200" dirty="0" err="1">
              <a:latin typeface="Calibri"/>
              <a:cs typeface="Calibri"/>
            </a:rPr>
            <a:t>Accurancy</a:t>
          </a:r>
          <a:endParaRPr lang="en-US" sz="1500" kern="1200" dirty="0" err="1">
            <a:latin typeface="Calibri"/>
            <a:cs typeface="Calibri"/>
          </a:endParaRPr>
        </a:p>
      </dsp:txBody>
      <dsp:txXfrm>
        <a:off x="4166389" y="2242893"/>
        <a:ext cx="2081668" cy="287485"/>
      </dsp:txXfrm>
    </dsp:sp>
    <dsp:sp modelId="{BF6EFED6-0CD4-44D8-8294-FCFF1B14F265}">
      <dsp:nvSpPr>
        <dsp:cNvPr id="0" name=""/>
        <dsp:cNvSpPr/>
      </dsp:nvSpPr>
      <dsp:spPr>
        <a:xfrm rot="10800000">
          <a:off x="0" y="953297"/>
          <a:ext cx="6251110" cy="961490"/>
        </a:xfrm>
        <a:prstGeom prst="upArrowCallou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it-IT" sz="1100" kern="1200" dirty="0">
              <a:latin typeface="Calibri"/>
              <a:cs typeface="Calibri"/>
            </a:rPr>
            <a:t>The first one </a:t>
          </a:r>
          <a:r>
            <a:rPr lang="it-IT" sz="1100" kern="1200" dirty="0" err="1">
              <a:latin typeface="Calibri"/>
              <a:cs typeface="Calibri"/>
            </a:rPr>
            <a:t>was</a:t>
          </a:r>
          <a:r>
            <a:rPr lang="it-IT" sz="1100" kern="1200" dirty="0">
              <a:latin typeface="Calibri"/>
              <a:cs typeface="Calibri"/>
            </a:rPr>
            <a:t> 30 cm long and </a:t>
          </a:r>
          <a:r>
            <a:rPr lang="it-IT" sz="1100" kern="1200" dirty="0" err="1">
              <a:latin typeface="Calibri"/>
              <a:cs typeface="Calibri"/>
            </a:rPr>
            <a:t>taking</a:t>
          </a:r>
          <a:r>
            <a:rPr lang="it-IT" sz="1100" kern="1200" dirty="0">
              <a:latin typeface="Calibri"/>
              <a:cs typeface="Calibri"/>
            </a:rPr>
            <a:t> a </a:t>
          </a:r>
          <a:r>
            <a:rPr lang="it-IT" sz="1100" kern="1200" dirty="0" err="1">
              <a:latin typeface="Calibri"/>
              <a:cs typeface="Calibri"/>
            </a:rPr>
            <a:t>patient's</a:t>
          </a:r>
          <a:r>
            <a:rPr lang="it-IT" sz="1100" kern="1200" dirty="0">
              <a:latin typeface="Calibri"/>
              <a:cs typeface="Calibri"/>
            </a:rPr>
            <a:t> temperature </a:t>
          </a:r>
          <a:r>
            <a:rPr lang="it-IT" sz="1100" kern="1200" dirty="0" err="1">
              <a:latin typeface="Calibri"/>
              <a:cs typeface="Calibri"/>
            </a:rPr>
            <a:t>could</a:t>
          </a:r>
          <a:r>
            <a:rPr lang="it-IT" sz="1100" kern="1200" dirty="0">
              <a:latin typeface="Calibri"/>
              <a:cs typeface="Calibri"/>
            </a:rPr>
            <a:t> take up to </a:t>
          </a:r>
          <a:r>
            <a:rPr lang="it-IT" sz="1100" kern="1200" dirty="0" err="1">
              <a:latin typeface="Calibri"/>
              <a:cs typeface="Calibri"/>
            </a:rPr>
            <a:t>half</a:t>
          </a:r>
          <a:r>
            <a:rPr lang="it-IT" sz="1100" kern="1200" dirty="0">
              <a:latin typeface="Calibri"/>
              <a:cs typeface="Calibri"/>
            </a:rPr>
            <a:t> an hour. </a:t>
          </a:r>
          <a:endParaRPr lang="en-US" sz="1100" kern="1200" dirty="0">
            <a:latin typeface="Calibri"/>
            <a:cs typeface="Calibri"/>
          </a:endParaRPr>
        </a:p>
      </dsp:txBody>
      <dsp:txXfrm rot="10800000">
        <a:off x="0" y="953297"/>
        <a:ext cx="6251110" cy="624747"/>
      </dsp:txXfrm>
    </dsp:sp>
    <dsp:sp modelId="{570DF91B-A8A3-4E41-8CDD-FDECFD666E2B}">
      <dsp:nvSpPr>
        <dsp:cNvPr id="0" name=""/>
        <dsp:cNvSpPr/>
      </dsp:nvSpPr>
      <dsp:spPr>
        <a:xfrm rot="10800000">
          <a:off x="0" y="1184"/>
          <a:ext cx="6251110" cy="961490"/>
        </a:xfrm>
        <a:prstGeom prst="upArrowCallou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it-IT" sz="1100" kern="1200" dirty="0" err="1">
              <a:latin typeface="Calibri"/>
              <a:cs typeface="Calibri"/>
            </a:rPr>
            <a:t>There</a:t>
          </a:r>
          <a:r>
            <a:rPr lang="it-IT" sz="1100" kern="1200" dirty="0">
              <a:latin typeface="Calibri"/>
              <a:cs typeface="Calibri"/>
            </a:rPr>
            <a:t> </a:t>
          </a:r>
          <a:r>
            <a:rPr lang="it-IT" sz="1100" kern="1200" dirty="0" err="1">
              <a:latin typeface="Calibri"/>
              <a:cs typeface="Calibri"/>
            </a:rPr>
            <a:t>exists</a:t>
          </a:r>
          <a:r>
            <a:rPr lang="it-IT" sz="1100" kern="1200" dirty="0">
              <a:latin typeface="Calibri"/>
              <a:cs typeface="Calibri"/>
            </a:rPr>
            <a:t> </a:t>
          </a:r>
          <a:r>
            <a:rPr lang="it-IT" sz="1100" kern="1200" dirty="0" err="1">
              <a:latin typeface="Calibri"/>
              <a:cs typeface="Calibri"/>
            </a:rPr>
            <a:t>different</a:t>
          </a:r>
          <a:r>
            <a:rPr lang="it-IT" sz="1100" kern="1200" dirty="0">
              <a:latin typeface="Calibri"/>
              <a:cs typeface="Calibri"/>
            </a:rPr>
            <a:t> </a:t>
          </a:r>
          <a:r>
            <a:rPr lang="it-IT" sz="1100" kern="1200" dirty="0" err="1">
              <a:latin typeface="Calibri"/>
              <a:cs typeface="Calibri"/>
            </a:rPr>
            <a:t>kinds</a:t>
          </a:r>
          <a:r>
            <a:rPr lang="it-IT" sz="1100" kern="1200" dirty="0">
              <a:latin typeface="Calibri"/>
              <a:cs typeface="Calibri"/>
            </a:rPr>
            <a:t> of </a:t>
          </a:r>
          <a:r>
            <a:rPr lang="it-IT" sz="1100" kern="1200" dirty="0" err="1">
              <a:latin typeface="Calibri"/>
              <a:cs typeface="Calibri"/>
            </a:rPr>
            <a:t>thermometer</a:t>
          </a:r>
          <a:r>
            <a:rPr lang="it-IT" sz="1100" kern="1200" dirty="0">
              <a:latin typeface="Calibri"/>
              <a:cs typeface="Calibri"/>
            </a:rPr>
            <a:t>.</a:t>
          </a:r>
          <a:endParaRPr lang="en-US" sz="1100" kern="1200" dirty="0">
            <a:latin typeface="Calibri"/>
            <a:cs typeface="Calibri"/>
          </a:endParaRPr>
        </a:p>
      </dsp:txBody>
      <dsp:txXfrm rot="10800000">
        <a:off x="0" y="1184"/>
        <a:ext cx="6251110" cy="62474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3T16:47:45.239"/>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6241BC-707F-43BE-B750-13F66794B06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0BE2919-0F05-4032-9E23-E7E449F6EE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0C26564-E4BB-4E15-AAD1-73D432C27A5F}"/>
              </a:ext>
            </a:extLst>
          </p:cNvPr>
          <p:cNvSpPr>
            <a:spLocks noGrp="1"/>
          </p:cNvSpPr>
          <p:nvPr>
            <p:ph type="dt" sz="half" idx="10"/>
          </p:nvPr>
        </p:nvSpPr>
        <p:spPr/>
        <p:txBody>
          <a:bodyPr/>
          <a:lstStyle/>
          <a:p>
            <a:fld id="{F5B296BD-BDA0-414F-B4EB-07B1B89B9BEA}" type="datetimeFigureOut">
              <a:rPr lang="it-IT" smtClean="0"/>
              <a:t>15/01/2021</a:t>
            </a:fld>
            <a:endParaRPr lang="it-IT"/>
          </a:p>
        </p:txBody>
      </p:sp>
      <p:sp>
        <p:nvSpPr>
          <p:cNvPr id="5" name="Segnaposto piè di pagina 4">
            <a:extLst>
              <a:ext uri="{FF2B5EF4-FFF2-40B4-BE49-F238E27FC236}">
                <a16:creationId xmlns:a16="http://schemas.microsoft.com/office/drawing/2014/main" id="{26B57538-8582-410C-9E72-30CB40A59D8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2D1D5AA-F273-44E2-A17F-D0F19A1B5FF8}"/>
              </a:ext>
            </a:extLst>
          </p:cNvPr>
          <p:cNvSpPr>
            <a:spLocks noGrp="1"/>
          </p:cNvSpPr>
          <p:nvPr>
            <p:ph type="sldNum" sz="quarter" idx="12"/>
          </p:nvPr>
        </p:nvSpPr>
        <p:spPr/>
        <p:txBody>
          <a:bodyPr/>
          <a:lstStyle/>
          <a:p>
            <a:fld id="{CA64EDD3-1186-47CB-A3BE-F0264FA1785B}" type="slidenum">
              <a:rPr lang="it-IT" smtClean="0"/>
              <a:t>‹N›</a:t>
            </a:fld>
            <a:endParaRPr lang="it-IT"/>
          </a:p>
        </p:txBody>
      </p:sp>
    </p:spTree>
    <p:extLst>
      <p:ext uri="{BB962C8B-B14F-4D97-AF65-F5344CB8AC3E}">
        <p14:creationId xmlns:p14="http://schemas.microsoft.com/office/powerpoint/2010/main" val="2801345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11A056-A668-4D49-BD0D-FCB99BF1E96D}"/>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6F9FCEB-624E-4226-8288-ABCB259B8DE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DDA2DA8-A815-4962-91EA-56D1C65E7C1B}"/>
              </a:ext>
            </a:extLst>
          </p:cNvPr>
          <p:cNvSpPr>
            <a:spLocks noGrp="1"/>
          </p:cNvSpPr>
          <p:nvPr>
            <p:ph type="dt" sz="half" idx="10"/>
          </p:nvPr>
        </p:nvSpPr>
        <p:spPr/>
        <p:txBody>
          <a:bodyPr/>
          <a:lstStyle/>
          <a:p>
            <a:fld id="{F5B296BD-BDA0-414F-B4EB-07B1B89B9BEA}" type="datetimeFigureOut">
              <a:rPr lang="it-IT" smtClean="0"/>
              <a:t>15/01/2021</a:t>
            </a:fld>
            <a:endParaRPr lang="it-IT"/>
          </a:p>
        </p:txBody>
      </p:sp>
      <p:sp>
        <p:nvSpPr>
          <p:cNvPr id="5" name="Segnaposto piè di pagina 4">
            <a:extLst>
              <a:ext uri="{FF2B5EF4-FFF2-40B4-BE49-F238E27FC236}">
                <a16:creationId xmlns:a16="http://schemas.microsoft.com/office/drawing/2014/main" id="{00546DEF-C8EF-4671-AC0D-DBBD72C6629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820E6E9-10B0-4B09-9034-6F3012872486}"/>
              </a:ext>
            </a:extLst>
          </p:cNvPr>
          <p:cNvSpPr>
            <a:spLocks noGrp="1"/>
          </p:cNvSpPr>
          <p:nvPr>
            <p:ph type="sldNum" sz="quarter" idx="12"/>
          </p:nvPr>
        </p:nvSpPr>
        <p:spPr/>
        <p:txBody>
          <a:bodyPr/>
          <a:lstStyle/>
          <a:p>
            <a:fld id="{CA64EDD3-1186-47CB-A3BE-F0264FA1785B}" type="slidenum">
              <a:rPr lang="it-IT" smtClean="0"/>
              <a:t>‹N›</a:t>
            </a:fld>
            <a:endParaRPr lang="it-IT"/>
          </a:p>
        </p:txBody>
      </p:sp>
    </p:spTree>
    <p:extLst>
      <p:ext uri="{BB962C8B-B14F-4D97-AF65-F5344CB8AC3E}">
        <p14:creationId xmlns:p14="http://schemas.microsoft.com/office/powerpoint/2010/main" val="3238366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5533A72-6DB2-434D-9745-C3217208FD8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32C0F03-1CAE-419D-8ACD-68E51AFFE57E}"/>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45676FE-8517-430F-9215-B11CB47FA6F8}"/>
              </a:ext>
            </a:extLst>
          </p:cNvPr>
          <p:cNvSpPr>
            <a:spLocks noGrp="1"/>
          </p:cNvSpPr>
          <p:nvPr>
            <p:ph type="dt" sz="half" idx="10"/>
          </p:nvPr>
        </p:nvSpPr>
        <p:spPr/>
        <p:txBody>
          <a:bodyPr/>
          <a:lstStyle/>
          <a:p>
            <a:fld id="{F5B296BD-BDA0-414F-B4EB-07B1B89B9BEA}" type="datetimeFigureOut">
              <a:rPr lang="it-IT" smtClean="0"/>
              <a:t>15/01/2021</a:t>
            </a:fld>
            <a:endParaRPr lang="it-IT"/>
          </a:p>
        </p:txBody>
      </p:sp>
      <p:sp>
        <p:nvSpPr>
          <p:cNvPr id="5" name="Segnaposto piè di pagina 4">
            <a:extLst>
              <a:ext uri="{FF2B5EF4-FFF2-40B4-BE49-F238E27FC236}">
                <a16:creationId xmlns:a16="http://schemas.microsoft.com/office/drawing/2014/main" id="{F146278D-8F54-4B59-A3D3-2ACCA06CCE2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328B48C-FD94-48E2-BD22-F215ED61411B}"/>
              </a:ext>
            </a:extLst>
          </p:cNvPr>
          <p:cNvSpPr>
            <a:spLocks noGrp="1"/>
          </p:cNvSpPr>
          <p:nvPr>
            <p:ph type="sldNum" sz="quarter" idx="12"/>
          </p:nvPr>
        </p:nvSpPr>
        <p:spPr/>
        <p:txBody>
          <a:bodyPr/>
          <a:lstStyle/>
          <a:p>
            <a:fld id="{CA64EDD3-1186-47CB-A3BE-F0264FA1785B}" type="slidenum">
              <a:rPr lang="it-IT" smtClean="0"/>
              <a:t>‹N›</a:t>
            </a:fld>
            <a:endParaRPr lang="it-IT"/>
          </a:p>
        </p:txBody>
      </p:sp>
    </p:spTree>
    <p:extLst>
      <p:ext uri="{BB962C8B-B14F-4D97-AF65-F5344CB8AC3E}">
        <p14:creationId xmlns:p14="http://schemas.microsoft.com/office/powerpoint/2010/main" val="623107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1/15/2021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‹N›</a:t>
            </a:fld>
            <a:endParaRPr lang="en-US"/>
          </a:p>
        </p:txBody>
      </p:sp>
    </p:spTree>
    <p:extLst>
      <p:ext uri="{BB962C8B-B14F-4D97-AF65-F5344CB8AC3E}">
        <p14:creationId xmlns:p14="http://schemas.microsoft.com/office/powerpoint/2010/main" val="3288929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1/15/2021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47609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1/15/2021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34183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1/15/2021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78437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1/15/2021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59859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1/15/2021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932416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1/15/2021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‹N›</a:t>
            </a:fld>
            <a:endParaRPr lang="en-US"/>
          </a:p>
        </p:txBody>
      </p:sp>
    </p:spTree>
    <p:extLst>
      <p:ext uri="{BB962C8B-B14F-4D97-AF65-F5344CB8AC3E}">
        <p14:creationId xmlns:p14="http://schemas.microsoft.com/office/powerpoint/2010/main" val="6522292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1/15/2021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3451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3BD35C-FC33-4EF4-BA23-0CE565A3D96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F7F6CEA-2D82-44B3-A9AA-F98B0CE7B3C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FE7CE87-EC09-4DE5-A117-84C8499039C5}"/>
              </a:ext>
            </a:extLst>
          </p:cNvPr>
          <p:cNvSpPr>
            <a:spLocks noGrp="1"/>
          </p:cNvSpPr>
          <p:nvPr>
            <p:ph type="dt" sz="half" idx="10"/>
          </p:nvPr>
        </p:nvSpPr>
        <p:spPr/>
        <p:txBody>
          <a:bodyPr/>
          <a:lstStyle/>
          <a:p>
            <a:fld id="{F5B296BD-BDA0-414F-B4EB-07B1B89B9BEA}" type="datetimeFigureOut">
              <a:rPr lang="it-IT" smtClean="0"/>
              <a:t>15/01/2021</a:t>
            </a:fld>
            <a:endParaRPr lang="it-IT"/>
          </a:p>
        </p:txBody>
      </p:sp>
      <p:sp>
        <p:nvSpPr>
          <p:cNvPr id="5" name="Segnaposto piè di pagina 4">
            <a:extLst>
              <a:ext uri="{FF2B5EF4-FFF2-40B4-BE49-F238E27FC236}">
                <a16:creationId xmlns:a16="http://schemas.microsoft.com/office/drawing/2014/main" id="{E4998095-FFE6-4B20-8EEF-18707CB6A7C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98F708D-B260-4184-9324-698B203D8C4D}"/>
              </a:ext>
            </a:extLst>
          </p:cNvPr>
          <p:cNvSpPr>
            <a:spLocks noGrp="1"/>
          </p:cNvSpPr>
          <p:nvPr>
            <p:ph type="sldNum" sz="quarter" idx="12"/>
          </p:nvPr>
        </p:nvSpPr>
        <p:spPr/>
        <p:txBody>
          <a:bodyPr/>
          <a:lstStyle/>
          <a:p>
            <a:fld id="{CA64EDD3-1186-47CB-A3BE-F0264FA1785B}" type="slidenum">
              <a:rPr lang="it-IT" smtClean="0"/>
              <a:t>‹N›</a:t>
            </a:fld>
            <a:endParaRPr lang="it-IT"/>
          </a:p>
        </p:txBody>
      </p:sp>
    </p:spTree>
    <p:extLst>
      <p:ext uri="{BB962C8B-B14F-4D97-AF65-F5344CB8AC3E}">
        <p14:creationId xmlns:p14="http://schemas.microsoft.com/office/powerpoint/2010/main" val="18735536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1/15/2021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06465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1/15/2021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‹N›</a:t>
            </a:fld>
            <a:endParaRPr lang="en-US"/>
          </a:p>
        </p:txBody>
      </p:sp>
    </p:spTree>
    <p:extLst>
      <p:ext uri="{BB962C8B-B14F-4D97-AF65-F5344CB8AC3E}">
        <p14:creationId xmlns:p14="http://schemas.microsoft.com/office/powerpoint/2010/main" val="1788382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1/15/2021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‹N›</a:t>
            </a:fld>
            <a:endParaRPr lang="en-US"/>
          </a:p>
        </p:txBody>
      </p:sp>
    </p:spTree>
    <p:extLst>
      <p:ext uri="{BB962C8B-B14F-4D97-AF65-F5344CB8AC3E}">
        <p14:creationId xmlns:p14="http://schemas.microsoft.com/office/powerpoint/2010/main" val="4013454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D1D640-8525-46DE-99F4-748F0D1AD5B1}"/>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C0BA746-C6CB-4DE8-B363-7F8E31A22B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634845CB-DB7A-4290-92A8-AA42F3C53151}"/>
              </a:ext>
            </a:extLst>
          </p:cNvPr>
          <p:cNvSpPr>
            <a:spLocks noGrp="1"/>
          </p:cNvSpPr>
          <p:nvPr>
            <p:ph type="dt" sz="half" idx="10"/>
          </p:nvPr>
        </p:nvSpPr>
        <p:spPr/>
        <p:txBody>
          <a:bodyPr/>
          <a:lstStyle/>
          <a:p>
            <a:fld id="{F5B296BD-BDA0-414F-B4EB-07B1B89B9BEA}" type="datetimeFigureOut">
              <a:rPr lang="it-IT" smtClean="0"/>
              <a:t>15/01/2021</a:t>
            </a:fld>
            <a:endParaRPr lang="it-IT"/>
          </a:p>
        </p:txBody>
      </p:sp>
      <p:sp>
        <p:nvSpPr>
          <p:cNvPr id="5" name="Segnaposto piè di pagina 4">
            <a:extLst>
              <a:ext uri="{FF2B5EF4-FFF2-40B4-BE49-F238E27FC236}">
                <a16:creationId xmlns:a16="http://schemas.microsoft.com/office/drawing/2014/main" id="{45FC426C-AE80-4BD2-9D4C-69FAE1D4EEE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D03FB88-B216-41F4-8CD0-4D331B34D429}"/>
              </a:ext>
            </a:extLst>
          </p:cNvPr>
          <p:cNvSpPr>
            <a:spLocks noGrp="1"/>
          </p:cNvSpPr>
          <p:nvPr>
            <p:ph type="sldNum" sz="quarter" idx="12"/>
          </p:nvPr>
        </p:nvSpPr>
        <p:spPr/>
        <p:txBody>
          <a:bodyPr/>
          <a:lstStyle/>
          <a:p>
            <a:fld id="{CA64EDD3-1186-47CB-A3BE-F0264FA1785B}" type="slidenum">
              <a:rPr lang="it-IT" smtClean="0"/>
              <a:t>‹N›</a:t>
            </a:fld>
            <a:endParaRPr lang="it-IT"/>
          </a:p>
        </p:txBody>
      </p:sp>
    </p:spTree>
    <p:extLst>
      <p:ext uri="{BB962C8B-B14F-4D97-AF65-F5344CB8AC3E}">
        <p14:creationId xmlns:p14="http://schemas.microsoft.com/office/powerpoint/2010/main" val="817392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A248FC-D2C5-41E6-A39A-4FC2FDDFF01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C389A8A-0762-4A23-903E-DCE06A5D3588}"/>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3B0FA3D-DDD4-4628-8A32-84A37337E6E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63BE56BE-10B5-443F-AB7D-7A6D756570B9}"/>
              </a:ext>
            </a:extLst>
          </p:cNvPr>
          <p:cNvSpPr>
            <a:spLocks noGrp="1"/>
          </p:cNvSpPr>
          <p:nvPr>
            <p:ph type="dt" sz="half" idx="10"/>
          </p:nvPr>
        </p:nvSpPr>
        <p:spPr/>
        <p:txBody>
          <a:bodyPr/>
          <a:lstStyle/>
          <a:p>
            <a:fld id="{F5B296BD-BDA0-414F-B4EB-07B1B89B9BEA}" type="datetimeFigureOut">
              <a:rPr lang="it-IT" smtClean="0"/>
              <a:t>15/01/2021</a:t>
            </a:fld>
            <a:endParaRPr lang="it-IT"/>
          </a:p>
        </p:txBody>
      </p:sp>
      <p:sp>
        <p:nvSpPr>
          <p:cNvPr id="6" name="Segnaposto piè di pagina 5">
            <a:extLst>
              <a:ext uri="{FF2B5EF4-FFF2-40B4-BE49-F238E27FC236}">
                <a16:creationId xmlns:a16="http://schemas.microsoft.com/office/drawing/2014/main" id="{ADA648FB-00E1-4829-80C7-ACC31807D1A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4078046-11CF-41F8-A992-2ADC5EB866F8}"/>
              </a:ext>
            </a:extLst>
          </p:cNvPr>
          <p:cNvSpPr>
            <a:spLocks noGrp="1"/>
          </p:cNvSpPr>
          <p:nvPr>
            <p:ph type="sldNum" sz="quarter" idx="12"/>
          </p:nvPr>
        </p:nvSpPr>
        <p:spPr/>
        <p:txBody>
          <a:bodyPr/>
          <a:lstStyle/>
          <a:p>
            <a:fld id="{CA64EDD3-1186-47CB-A3BE-F0264FA1785B}" type="slidenum">
              <a:rPr lang="it-IT" smtClean="0"/>
              <a:t>‹N›</a:t>
            </a:fld>
            <a:endParaRPr lang="it-IT"/>
          </a:p>
        </p:txBody>
      </p:sp>
    </p:spTree>
    <p:extLst>
      <p:ext uri="{BB962C8B-B14F-4D97-AF65-F5344CB8AC3E}">
        <p14:creationId xmlns:p14="http://schemas.microsoft.com/office/powerpoint/2010/main" val="4205189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765D3F-AE05-4432-BB12-7D45D4345F7D}"/>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5804946-34C8-4B38-BEA8-F779E9800A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6E323B8-1129-46EA-8BAC-5D9D5755A31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8BFB766C-FE63-449F-B6CA-1C0839D561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DE401A2C-4DDC-443B-B6BA-ED9A94E63FEF}"/>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45A4754-F1ED-4998-B893-1171FAB35637}"/>
              </a:ext>
            </a:extLst>
          </p:cNvPr>
          <p:cNvSpPr>
            <a:spLocks noGrp="1"/>
          </p:cNvSpPr>
          <p:nvPr>
            <p:ph type="dt" sz="half" idx="10"/>
          </p:nvPr>
        </p:nvSpPr>
        <p:spPr/>
        <p:txBody>
          <a:bodyPr/>
          <a:lstStyle/>
          <a:p>
            <a:fld id="{F5B296BD-BDA0-414F-B4EB-07B1B89B9BEA}" type="datetimeFigureOut">
              <a:rPr lang="it-IT" smtClean="0"/>
              <a:t>15/01/2021</a:t>
            </a:fld>
            <a:endParaRPr lang="it-IT"/>
          </a:p>
        </p:txBody>
      </p:sp>
      <p:sp>
        <p:nvSpPr>
          <p:cNvPr id="8" name="Segnaposto piè di pagina 7">
            <a:extLst>
              <a:ext uri="{FF2B5EF4-FFF2-40B4-BE49-F238E27FC236}">
                <a16:creationId xmlns:a16="http://schemas.microsoft.com/office/drawing/2014/main" id="{4A78A064-BBE1-466F-82F2-EC0C55FF7833}"/>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2437E00D-C30D-4273-98B1-301CBD1DF72F}"/>
              </a:ext>
            </a:extLst>
          </p:cNvPr>
          <p:cNvSpPr>
            <a:spLocks noGrp="1"/>
          </p:cNvSpPr>
          <p:nvPr>
            <p:ph type="sldNum" sz="quarter" idx="12"/>
          </p:nvPr>
        </p:nvSpPr>
        <p:spPr/>
        <p:txBody>
          <a:bodyPr/>
          <a:lstStyle/>
          <a:p>
            <a:fld id="{CA64EDD3-1186-47CB-A3BE-F0264FA1785B}" type="slidenum">
              <a:rPr lang="it-IT" smtClean="0"/>
              <a:t>‹N›</a:t>
            </a:fld>
            <a:endParaRPr lang="it-IT"/>
          </a:p>
        </p:txBody>
      </p:sp>
    </p:spTree>
    <p:extLst>
      <p:ext uri="{BB962C8B-B14F-4D97-AF65-F5344CB8AC3E}">
        <p14:creationId xmlns:p14="http://schemas.microsoft.com/office/powerpoint/2010/main" val="826656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A2C86A-96C0-455E-B264-CF78507BBFC1}"/>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EEEB401-C96F-4C43-B7CC-B4FCFCA7BF4E}"/>
              </a:ext>
            </a:extLst>
          </p:cNvPr>
          <p:cNvSpPr>
            <a:spLocks noGrp="1"/>
          </p:cNvSpPr>
          <p:nvPr>
            <p:ph type="dt" sz="half" idx="10"/>
          </p:nvPr>
        </p:nvSpPr>
        <p:spPr/>
        <p:txBody>
          <a:bodyPr/>
          <a:lstStyle/>
          <a:p>
            <a:fld id="{F5B296BD-BDA0-414F-B4EB-07B1B89B9BEA}" type="datetimeFigureOut">
              <a:rPr lang="it-IT" smtClean="0"/>
              <a:t>15/01/2021</a:t>
            </a:fld>
            <a:endParaRPr lang="it-IT"/>
          </a:p>
        </p:txBody>
      </p:sp>
      <p:sp>
        <p:nvSpPr>
          <p:cNvPr id="4" name="Segnaposto piè di pagina 3">
            <a:extLst>
              <a:ext uri="{FF2B5EF4-FFF2-40B4-BE49-F238E27FC236}">
                <a16:creationId xmlns:a16="http://schemas.microsoft.com/office/drawing/2014/main" id="{DC5C9CF8-FE07-4E30-BBF4-C61CD3E6442D}"/>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A293EC5B-5C67-4562-8791-88844A8C4267}"/>
              </a:ext>
            </a:extLst>
          </p:cNvPr>
          <p:cNvSpPr>
            <a:spLocks noGrp="1"/>
          </p:cNvSpPr>
          <p:nvPr>
            <p:ph type="sldNum" sz="quarter" idx="12"/>
          </p:nvPr>
        </p:nvSpPr>
        <p:spPr/>
        <p:txBody>
          <a:bodyPr/>
          <a:lstStyle/>
          <a:p>
            <a:fld id="{CA64EDD3-1186-47CB-A3BE-F0264FA1785B}" type="slidenum">
              <a:rPr lang="it-IT" smtClean="0"/>
              <a:t>‹N›</a:t>
            </a:fld>
            <a:endParaRPr lang="it-IT"/>
          </a:p>
        </p:txBody>
      </p:sp>
    </p:spTree>
    <p:extLst>
      <p:ext uri="{BB962C8B-B14F-4D97-AF65-F5344CB8AC3E}">
        <p14:creationId xmlns:p14="http://schemas.microsoft.com/office/powerpoint/2010/main" val="471545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DDA9154-A92D-47BC-BE69-752D26FCBB18}"/>
              </a:ext>
            </a:extLst>
          </p:cNvPr>
          <p:cNvSpPr>
            <a:spLocks noGrp="1"/>
          </p:cNvSpPr>
          <p:nvPr>
            <p:ph type="dt" sz="half" idx="10"/>
          </p:nvPr>
        </p:nvSpPr>
        <p:spPr/>
        <p:txBody>
          <a:bodyPr/>
          <a:lstStyle/>
          <a:p>
            <a:fld id="{F5B296BD-BDA0-414F-B4EB-07B1B89B9BEA}" type="datetimeFigureOut">
              <a:rPr lang="it-IT" smtClean="0"/>
              <a:t>15/01/2021</a:t>
            </a:fld>
            <a:endParaRPr lang="it-IT"/>
          </a:p>
        </p:txBody>
      </p:sp>
      <p:sp>
        <p:nvSpPr>
          <p:cNvPr id="3" name="Segnaposto piè di pagina 2">
            <a:extLst>
              <a:ext uri="{FF2B5EF4-FFF2-40B4-BE49-F238E27FC236}">
                <a16:creationId xmlns:a16="http://schemas.microsoft.com/office/drawing/2014/main" id="{8827FF7E-8ECE-4BA6-BC4B-894C2BB46F7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160F4706-4DF0-477C-A751-17C8525DE948}"/>
              </a:ext>
            </a:extLst>
          </p:cNvPr>
          <p:cNvSpPr>
            <a:spLocks noGrp="1"/>
          </p:cNvSpPr>
          <p:nvPr>
            <p:ph type="sldNum" sz="quarter" idx="12"/>
          </p:nvPr>
        </p:nvSpPr>
        <p:spPr/>
        <p:txBody>
          <a:bodyPr/>
          <a:lstStyle/>
          <a:p>
            <a:fld id="{CA64EDD3-1186-47CB-A3BE-F0264FA1785B}" type="slidenum">
              <a:rPr lang="it-IT" smtClean="0"/>
              <a:t>‹N›</a:t>
            </a:fld>
            <a:endParaRPr lang="it-IT"/>
          </a:p>
        </p:txBody>
      </p:sp>
    </p:spTree>
    <p:extLst>
      <p:ext uri="{BB962C8B-B14F-4D97-AF65-F5344CB8AC3E}">
        <p14:creationId xmlns:p14="http://schemas.microsoft.com/office/powerpoint/2010/main" val="1482964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1DCE77-0D9F-4D78-B15A-BA5CC264103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F0344BA-2DB3-4890-91EB-F10A155321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C0BB7BEB-E3C7-44B9-B7FA-FADC847C38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1D521AD-9580-45E1-9791-A0F62F034F09}"/>
              </a:ext>
            </a:extLst>
          </p:cNvPr>
          <p:cNvSpPr>
            <a:spLocks noGrp="1"/>
          </p:cNvSpPr>
          <p:nvPr>
            <p:ph type="dt" sz="half" idx="10"/>
          </p:nvPr>
        </p:nvSpPr>
        <p:spPr/>
        <p:txBody>
          <a:bodyPr/>
          <a:lstStyle/>
          <a:p>
            <a:fld id="{F5B296BD-BDA0-414F-B4EB-07B1B89B9BEA}" type="datetimeFigureOut">
              <a:rPr lang="it-IT" smtClean="0"/>
              <a:t>15/01/2021</a:t>
            </a:fld>
            <a:endParaRPr lang="it-IT"/>
          </a:p>
        </p:txBody>
      </p:sp>
      <p:sp>
        <p:nvSpPr>
          <p:cNvPr id="6" name="Segnaposto piè di pagina 5">
            <a:extLst>
              <a:ext uri="{FF2B5EF4-FFF2-40B4-BE49-F238E27FC236}">
                <a16:creationId xmlns:a16="http://schemas.microsoft.com/office/drawing/2014/main" id="{FA504E27-8B9E-4980-938B-F8EAE056179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EB6D360-6677-4C86-94C5-3A31586281CD}"/>
              </a:ext>
            </a:extLst>
          </p:cNvPr>
          <p:cNvSpPr>
            <a:spLocks noGrp="1"/>
          </p:cNvSpPr>
          <p:nvPr>
            <p:ph type="sldNum" sz="quarter" idx="12"/>
          </p:nvPr>
        </p:nvSpPr>
        <p:spPr/>
        <p:txBody>
          <a:bodyPr/>
          <a:lstStyle/>
          <a:p>
            <a:fld id="{CA64EDD3-1186-47CB-A3BE-F0264FA1785B}" type="slidenum">
              <a:rPr lang="it-IT" smtClean="0"/>
              <a:t>‹N›</a:t>
            </a:fld>
            <a:endParaRPr lang="it-IT"/>
          </a:p>
        </p:txBody>
      </p:sp>
    </p:spTree>
    <p:extLst>
      <p:ext uri="{BB962C8B-B14F-4D97-AF65-F5344CB8AC3E}">
        <p14:creationId xmlns:p14="http://schemas.microsoft.com/office/powerpoint/2010/main" val="1847081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72601B-49D7-4D09-9E0C-4EDC40D5870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464035B-53BE-4A91-A40F-621C68B481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3B592E2-2ECC-4B70-9789-8939217B6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D199888-1F88-4415-B5EF-E07C430C907A}"/>
              </a:ext>
            </a:extLst>
          </p:cNvPr>
          <p:cNvSpPr>
            <a:spLocks noGrp="1"/>
          </p:cNvSpPr>
          <p:nvPr>
            <p:ph type="dt" sz="half" idx="10"/>
          </p:nvPr>
        </p:nvSpPr>
        <p:spPr/>
        <p:txBody>
          <a:bodyPr/>
          <a:lstStyle/>
          <a:p>
            <a:fld id="{F5B296BD-BDA0-414F-B4EB-07B1B89B9BEA}" type="datetimeFigureOut">
              <a:rPr lang="it-IT" smtClean="0"/>
              <a:t>15/01/2021</a:t>
            </a:fld>
            <a:endParaRPr lang="it-IT"/>
          </a:p>
        </p:txBody>
      </p:sp>
      <p:sp>
        <p:nvSpPr>
          <p:cNvPr id="6" name="Segnaposto piè di pagina 5">
            <a:extLst>
              <a:ext uri="{FF2B5EF4-FFF2-40B4-BE49-F238E27FC236}">
                <a16:creationId xmlns:a16="http://schemas.microsoft.com/office/drawing/2014/main" id="{8FA2C18F-9302-45C8-A98D-C52D86DCC57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C6B15D5-6F64-4A45-BC30-FCA6999719AE}"/>
              </a:ext>
            </a:extLst>
          </p:cNvPr>
          <p:cNvSpPr>
            <a:spLocks noGrp="1"/>
          </p:cNvSpPr>
          <p:nvPr>
            <p:ph type="sldNum" sz="quarter" idx="12"/>
          </p:nvPr>
        </p:nvSpPr>
        <p:spPr/>
        <p:txBody>
          <a:bodyPr/>
          <a:lstStyle/>
          <a:p>
            <a:fld id="{CA64EDD3-1186-47CB-A3BE-F0264FA1785B}" type="slidenum">
              <a:rPr lang="it-IT" smtClean="0"/>
              <a:t>‹N›</a:t>
            </a:fld>
            <a:endParaRPr lang="it-IT"/>
          </a:p>
        </p:txBody>
      </p:sp>
    </p:spTree>
    <p:extLst>
      <p:ext uri="{BB962C8B-B14F-4D97-AF65-F5344CB8AC3E}">
        <p14:creationId xmlns:p14="http://schemas.microsoft.com/office/powerpoint/2010/main" val="839069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E5CE194-80C9-483B-AE70-81FEB79AB3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1A0E13A-5083-4C34-AE00-E73431D612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8A30B27-8091-4B24-AB2E-2E982EF88B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B296BD-BDA0-414F-B4EB-07B1B89B9BEA}" type="datetimeFigureOut">
              <a:rPr lang="it-IT" smtClean="0"/>
              <a:t>15/01/2021</a:t>
            </a:fld>
            <a:endParaRPr lang="it-IT"/>
          </a:p>
        </p:txBody>
      </p:sp>
      <p:sp>
        <p:nvSpPr>
          <p:cNvPr id="5" name="Segnaposto piè di pagina 4">
            <a:extLst>
              <a:ext uri="{FF2B5EF4-FFF2-40B4-BE49-F238E27FC236}">
                <a16:creationId xmlns:a16="http://schemas.microsoft.com/office/drawing/2014/main" id="{D1D79FE6-3165-4CC6-8584-38B542D0A3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F5A86074-03D6-4897-A2D3-B9A1A33587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64EDD3-1186-47CB-A3BE-F0264FA1785B}" type="slidenum">
              <a:rPr lang="it-IT" smtClean="0"/>
              <a:t>‹N›</a:t>
            </a:fld>
            <a:endParaRPr lang="it-IT"/>
          </a:p>
        </p:txBody>
      </p:sp>
    </p:spTree>
    <p:extLst>
      <p:ext uri="{BB962C8B-B14F-4D97-AF65-F5344CB8AC3E}">
        <p14:creationId xmlns:p14="http://schemas.microsoft.com/office/powerpoint/2010/main" val="395826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1/15/2021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‹N›</a:t>
            </a:fld>
            <a:endParaRPr lang="en-US" dirty="0"/>
          </a:p>
        </p:txBody>
      </p:sp>
    </p:spTree>
    <p:extLst>
      <p:ext uri="{BB962C8B-B14F-4D97-AF65-F5344CB8AC3E}">
        <p14:creationId xmlns:p14="http://schemas.microsoft.com/office/powerpoint/2010/main" val="41725975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1.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EF866936-5CE1-43B2-812A-DD388CA787F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60"/>
          <a:stretch/>
        </p:blipFill>
        <p:spPr>
          <a:xfrm>
            <a:off x="1524" y="10"/>
            <a:ext cx="12188952" cy="6857990"/>
          </a:xfrm>
          <a:prstGeom prst="rect">
            <a:avLst/>
          </a:prstGeom>
        </p:spPr>
      </p:pic>
      <p:sp>
        <p:nvSpPr>
          <p:cNvPr id="5" name="Ovale 4">
            <a:extLst>
              <a:ext uri="{FF2B5EF4-FFF2-40B4-BE49-F238E27FC236}">
                <a16:creationId xmlns:a16="http://schemas.microsoft.com/office/drawing/2014/main" id="{0B734072-BF9F-483E-B915-84F89BBE684A}"/>
              </a:ext>
            </a:extLst>
          </p:cNvPr>
          <p:cNvSpPr/>
          <p:nvPr/>
        </p:nvSpPr>
        <p:spPr>
          <a:xfrm>
            <a:off x="7731604" y="1717163"/>
            <a:ext cx="3910519" cy="3492230"/>
          </a:xfrm>
          <a:prstGeom prst="ellipse">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44D3D35E-8D44-475A-9C3C-A0F280E71E1A}"/>
              </a:ext>
            </a:extLst>
          </p:cNvPr>
          <p:cNvSpPr>
            <a:spLocks noGrp="1"/>
          </p:cNvSpPr>
          <p:nvPr>
            <p:ph type="ctrTitle"/>
          </p:nvPr>
        </p:nvSpPr>
        <p:spPr>
          <a:xfrm>
            <a:off x="8083920" y="1551793"/>
            <a:ext cx="3205886" cy="2066902"/>
          </a:xfrm>
        </p:spPr>
        <p:txBody>
          <a:bodyPr anchor="b">
            <a:normAutofit/>
          </a:bodyPr>
          <a:lstStyle/>
          <a:p>
            <a:pPr algn="ctr"/>
            <a:r>
              <a:rPr lang="it-IT" sz="4000" dirty="0">
                <a:solidFill>
                  <a:srgbClr val="0070C0"/>
                </a:solidFill>
              </a:rPr>
              <a:t>Covid-19 </a:t>
            </a:r>
            <a:r>
              <a:rPr lang="it-IT" sz="4000" dirty="0" err="1">
                <a:solidFill>
                  <a:srgbClr val="0070C0"/>
                </a:solidFill>
              </a:rPr>
              <a:t>patient</a:t>
            </a:r>
            <a:r>
              <a:rPr lang="it-IT" sz="4000" dirty="0">
                <a:solidFill>
                  <a:srgbClr val="0070C0"/>
                </a:solidFill>
              </a:rPr>
              <a:t> monitoring</a:t>
            </a:r>
          </a:p>
        </p:txBody>
      </p:sp>
      <p:sp>
        <p:nvSpPr>
          <p:cNvPr id="15" name="Sottotitolo 2">
            <a:extLst>
              <a:ext uri="{FF2B5EF4-FFF2-40B4-BE49-F238E27FC236}">
                <a16:creationId xmlns:a16="http://schemas.microsoft.com/office/drawing/2014/main" id="{05C440FC-4DC5-42A1-82A1-89990BE43EE2}"/>
              </a:ext>
            </a:extLst>
          </p:cNvPr>
          <p:cNvSpPr txBox="1">
            <a:spLocks/>
          </p:cNvSpPr>
          <p:nvPr/>
        </p:nvSpPr>
        <p:spPr>
          <a:xfrm>
            <a:off x="9686863" y="3690714"/>
            <a:ext cx="1860450" cy="670777"/>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pPr>
              <a:lnSpc>
                <a:spcPct val="107000"/>
              </a:lnSpc>
              <a:spcBef>
                <a:spcPts val="600"/>
              </a:spcBef>
            </a:pPr>
            <a:r>
              <a:rPr lang="it-IT" sz="1050" b="1"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Professors</a:t>
            </a:r>
            <a:r>
              <a:rPr lang="it-IT" sz="1050" dirty="0">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Bef>
                <a:spcPts val="600"/>
              </a:spcBef>
            </a:pPr>
            <a:r>
              <a:rPr lang="it-IT" sz="1050" dirty="0">
                <a:latin typeface="Times New Roman" panose="02020603050405020304" pitchFamily="18" charset="0"/>
                <a:ea typeface="Calibri" panose="020F0502020204030204" pitchFamily="34" charset="0"/>
                <a:cs typeface="Times New Roman" panose="02020603050405020304" pitchFamily="18" charset="0"/>
              </a:rPr>
              <a:t>OSMANI </a:t>
            </a:r>
            <a:r>
              <a:rPr lang="it-IT" sz="1050" dirty="0" err="1">
                <a:latin typeface="Times New Roman" panose="02020603050405020304" pitchFamily="18" charset="0"/>
                <a:ea typeface="Calibri" panose="020F0502020204030204" pitchFamily="34" charset="0"/>
                <a:cs typeface="Times New Roman" panose="02020603050405020304" pitchFamily="18" charset="0"/>
              </a:rPr>
              <a:t>Aomar</a:t>
            </a:r>
            <a:endParaRPr lang="it-IT" sz="105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pPr>
            <a:r>
              <a:rPr lang="it-IT" sz="1050" dirty="0">
                <a:latin typeface="Times New Roman" panose="02020603050405020304" pitchFamily="18" charset="0"/>
                <a:ea typeface="Calibri" panose="020F0502020204030204" pitchFamily="34" charset="0"/>
                <a:cs typeface="Times New Roman" panose="02020603050405020304" pitchFamily="18" charset="0"/>
              </a:rPr>
              <a:t>HAMIDI </a:t>
            </a:r>
            <a:r>
              <a:rPr lang="it-IT" sz="1050" dirty="0" err="1">
                <a:latin typeface="Times New Roman" panose="02020603050405020304" pitchFamily="18" charset="0"/>
                <a:ea typeface="Calibri" panose="020F0502020204030204" pitchFamily="34" charset="0"/>
                <a:cs typeface="Times New Roman" panose="02020603050405020304" pitchFamily="18" charset="0"/>
              </a:rPr>
              <a:t>Massinissa</a:t>
            </a:r>
            <a:endParaRPr lang="it-IT" sz="105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Sottotitolo 2">
            <a:extLst>
              <a:ext uri="{FF2B5EF4-FFF2-40B4-BE49-F238E27FC236}">
                <a16:creationId xmlns:a16="http://schemas.microsoft.com/office/drawing/2014/main" id="{045B0AA2-E174-4966-87D5-6D7DC8C9173C}"/>
              </a:ext>
            </a:extLst>
          </p:cNvPr>
          <p:cNvSpPr>
            <a:spLocks noGrp="1"/>
          </p:cNvSpPr>
          <p:nvPr>
            <p:ph type="subTitle" idx="1"/>
          </p:nvPr>
        </p:nvSpPr>
        <p:spPr>
          <a:xfrm>
            <a:off x="7955167" y="3743266"/>
            <a:ext cx="1860450" cy="670777"/>
          </a:xfrm>
        </p:spPr>
        <p:txBody>
          <a:bodyPr anchor="t">
            <a:noAutofit/>
          </a:bodyPr>
          <a:lstStyle/>
          <a:p>
            <a:pPr>
              <a:lnSpc>
                <a:spcPct val="107000"/>
              </a:lnSpc>
              <a:spcBef>
                <a:spcPts val="600"/>
              </a:spcBef>
            </a:pPr>
            <a:r>
              <a:rPr lang="it-IT" sz="1050" b="1" dirty="0" err="1">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Member</a:t>
            </a:r>
            <a:r>
              <a:rPr lang="it-IT" sz="105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of the group</a:t>
            </a:r>
            <a:r>
              <a:rPr lang="it-IT" sz="1050" dirty="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Bef>
                <a:spcPts val="600"/>
              </a:spcBef>
            </a:pPr>
            <a:r>
              <a:rPr lang="it-IT" sz="1050" dirty="0">
                <a:latin typeface="Times New Roman" panose="02020603050405020304" pitchFamily="18" charset="0"/>
                <a:ea typeface="Calibri" panose="020F0502020204030204" pitchFamily="34" charset="0"/>
                <a:cs typeface="Times New Roman" panose="02020603050405020304" pitchFamily="18" charset="0"/>
              </a:rPr>
              <a:t>Chiara Morgillo</a:t>
            </a:r>
          </a:p>
          <a:p>
            <a:pPr>
              <a:lnSpc>
                <a:spcPct val="107000"/>
              </a:lnSpc>
              <a:spcBef>
                <a:spcPts val="600"/>
              </a:spcBef>
            </a:pPr>
            <a:r>
              <a:rPr lang="it-IT" sz="1050" dirty="0">
                <a:effectLst/>
                <a:latin typeface="Times New Roman" panose="02020603050405020304" pitchFamily="18" charset="0"/>
                <a:ea typeface="Calibri" panose="020F0502020204030204" pitchFamily="34" charset="0"/>
                <a:cs typeface="Times New Roman" panose="02020603050405020304" pitchFamily="18" charset="0"/>
              </a:rPr>
              <a:t>Erika del Rosso</a:t>
            </a:r>
          </a:p>
        </p:txBody>
      </p:sp>
    </p:spTree>
    <p:extLst>
      <p:ext uri="{BB962C8B-B14F-4D97-AF65-F5344CB8AC3E}">
        <p14:creationId xmlns:p14="http://schemas.microsoft.com/office/powerpoint/2010/main" val="139442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581D3B5-9183-4EA4-9D15-AB05ED34B107}"/>
              </a:ext>
            </a:extLst>
          </p:cNvPr>
          <p:cNvSpPr>
            <a:spLocks noGrp="1"/>
          </p:cNvSpPr>
          <p:nvPr>
            <p:ph type="title"/>
          </p:nvPr>
        </p:nvSpPr>
        <p:spPr>
          <a:xfrm>
            <a:off x="4974173" y="329184"/>
            <a:ext cx="6574699" cy="1783080"/>
          </a:xfrm>
        </p:spPr>
        <p:txBody>
          <a:bodyPr vert="horz" lIns="91440" tIns="45720" rIns="91440" bIns="45720" rtlCol="0" anchor="b">
            <a:normAutofit/>
          </a:bodyPr>
          <a:lstStyle/>
          <a:p>
            <a:r>
              <a:rPr lang="en-US" sz="7200"/>
              <a:t>Code</a:t>
            </a:r>
          </a:p>
        </p:txBody>
      </p:sp>
      <p:sp>
        <p:nvSpPr>
          <p:cNvPr id="19"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03D4EF"/>
          </a:solidFill>
          <a:ln w="38100" cap="rnd">
            <a:solidFill>
              <a:srgbClr val="03D4E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2109B259-F1EF-48B4-ADAA-5DC9E6B1589C}"/>
              </a:ext>
            </a:extLst>
          </p:cNvPr>
          <p:cNvSpPr txBox="1"/>
          <p:nvPr/>
        </p:nvSpPr>
        <p:spPr>
          <a:xfrm>
            <a:off x="4974174" y="2518734"/>
            <a:ext cx="6532945" cy="349430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110000"/>
              </a:lnSpc>
              <a:spcAft>
                <a:spcPts val="600"/>
              </a:spcAft>
            </a:pPr>
            <a:r>
              <a:rPr lang="en-US">
                <a:latin typeface="Calibri"/>
                <a:cs typeface="Calibri"/>
              </a:rPr>
              <a:t>Link of the project code: </a:t>
            </a:r>
            <a:r>
              <a:rPr lang="en-US" i="1" u="sng">
                <a:latin typeface="Calibri"/>
                <a:cs typeface="Calibri"/>
              </a:rPr>
              <a:t>https://how2electronics.com/iot-based-patient-health-monitoring-esp32-web-server/</a:t>
            </a:r>
            <a:endParaRPr lang="it-IT"/>
          </a:p>
          <a:p>
            <a:pPr>
              <a:lnSpc>
                <a:spcPct val="110000"/>
              </a:lnSpc>
              <a:spcAft>
                <a:spcPts val="600"/>
              </a:spcAft>
            </a:pPr>
            <a:endParaRPr lang="en-US" dirty="0">
              <a:latin typeface="Calibri"/>
              <a:cs typeface="Calibri"/>
            </a:endParaRPr>
          </a:p>
        </p:txBody>
      </p:sp>
      <p:pic>
        <p:nvPicPr>
          <p:cNvPr id="5" name="Picture 4">
            <a:extLst>
              <a:ext uri="{FF2B5EF4-FFF2-40B4-BE49-F238E27FC236}">
                <a16:creationId xmlns:a16="http://schemas.microsoft.com/office/drawing/2014/main" id="{B878F6BF-7A69-4801-8E09-0CA27DA9B6CD}"/>
              </a:ext>
            </a:extLst>
          </p:cNvPr>
          <p:cNvPicPr>
            <a:picLocks noChangeAspect="1"/>
          </p:cNvPicPr>
          <p:nvPr/>
        </p:nvPicPr>
        <p:blipFill rotWithShape="1">
          <a:blip r:embed="rId2"/>
          <a:srcRect l="7122" r="47547"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pic>
        <p:nvPicPr>
          <p:cNvPr id="6" name="Immagine 6">
            <a:extLst>
              <a:ext uri="{FF2B5EF4-FFF2-40B4-BE49-F238E27FC236}">
                <a16:creationId xmlns:a16="http://schemas.microsoft.com/office/drawing/2014/main" id="{E75C13E5-13C6-4B74-8F15-E5A817B2E70B}"/>
              </a:ext>
            </a:extLst>
          </p:cNvPr>
          <p:cNvPicPr>
            <a:picLocks noChangeAspect="1"/>
          </p:cNvPicPr>
          <p:nvPr/>
        </p:nvPicPr>
        <p:blipFill>
          <a:blip r:embed="rId3"/>
          <a:stretch>
            <a:fillRect/>
          </a:stretch>
        </p:blipFill>
        <p:spPr>
          <a:xfrm>
            <a:off x="6937333" y="3269881"/>
            <a:ext cx="4736924" cy="3261856"/>
          </a:xfrm>
          <a:prstGeom prst="rect">
            <a:avLst/>
          </a:prstGeom>
        </p:spPr>
      </p:pic>
      <p:sp>
        <p:nvSpPr>
          <p:cNvPr id="7" name="CasellaDiTesto 6">
            <a:extLst>
              <a:ext uri="{FF2B5EF4-FFF2-40B4-BE49-F238E27FC236}">
                <a16:creationId xmlns:a16="http://schemas.microsoft.com/office/drawing/2014/main" id="{F8AAE871-B7BB-48E6-80B9-31E0E0783D48}"/>
              </a:ext>
            </a:extLst>
          </p:cNvPr>
          <p:cNvSpPr txBox="1"/>
          <p:nvPr/>
        </p:nvSpPr>
        <p:spPr>
          <a:xfrm>
            <a:off x="4964482" y="3430044"/>
            <a:ext cx="190813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During the implementation we encountered problems with this code in the DTH11 component part.</a:t>
            </a:r>
            <a:endParaRPr lang="it-IT">
              <a:ea typeface="+mn-lt"/>
              <a:cs typeface="+mn-lt"/>
            </a:endParaRPr>
          </a:p>
          <a:p>
            <a:endParaRPr lang="it-IT" dirty="0"/>
          </a:p>
        </p:txBody>
      </p:sp>
    </p:spTree>
    <p:extLst>
      <p:ext uri="{BB962C8B-B14F-4D97-AF65-F5344CB8AC3E}">
        <p14:creationId xmlns:p14="http://schemas.microsoft.com/office/powerpoint/2010/main" val="1156024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AA79106F-489B-40CD-BC76-21C641A0A2A9}"/>
              </a:ext>
            </a:extLst>
          </p:cNvPr>
          <p:cNvPicPr>
            <a:picLocks noChangeAspect="1"/>
          </p:cNvPicPr>
          <p:nvPr/>
        </p:nvPicPr>
        <p:blipFill rotWithShape="1">
          <a:blip r:embed="rId2"/>
          <a:srcRect t="7619" r="-2" b="-2"/>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59D59D9-A4D2-424B-92E0-06F2B2FF0B50}"/>
              </a:ext>
            </a:extLst>
          </p:cNvPr>
          <p:cNvSpPr>
            <a:spLocks noGrp="1"/>
          </p:cNvSpPr>
          <p:nvPr>
            <p:ph type="title"/>
          </p:nvPr>
        </p:nvSpPr>
        <p:spPr>
          <a:xfrm>
            <a:off x="321733" y="321733"/>
            <a:ext cx="11548532" cy="4229305"/>
          </a:xfrm>
        </p:spPr>
        <p:txBody>
          <a:bodyPr vert="horz" lIns="91440" tIns="45720" rIns="91440" bIns="45720" rtlCol="0" anchor="t">
            <a:normAutofit/>
          </a:bodyPr>
          <a:lstStyle/>
          <a:p>
            <a:r>
              <a:rPr lang="en-US" sz="11500">
                <a:solidFill>
                  <a:schemeClr val="bg1"/>
                </a:solidFill>
              </a:rPr>
              <a:t>Problem </a:t>
            </a:r>
          </a:p>
        </p:txBody>
      </p:sp>
      <p:sp>
        <p:nvSpPr>
          <p:cNvPr id="13" name="Rectangle 1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95" y="4702516"/>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CB7F1A37-AA5E-4CD5-8B5C-1B320053ED14}"/>
              </a:ext>
            </a:extLst>
          </p:cNvPr>
          <p:cNvSpPr txBox="1"/>
          <p:nvPr/>
        </p:nvSpPr>
        <p:spPr>
          <a:xfrm>
            <a:off x="410358" y="2076450"/>
            <a:ext cx="699134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tx1">
                    <a:lumMod val="95000"/>
                    <a:lumOff val="5000"/>
                  </a:schemeClr>
                </a:solidFill>
                <a:latin typeface="Calibri"/>
                <a:ea typeface="+mn-lt"/>
                <a:cs typeface="+mn-lt"/>
              </a:rPr>
              <a:t>Another problem encountered concerns the MAX30100: there is a design problem.</a:t>
            </a:r>
          </a:p>
          <a:p>
            <a:r>
              <a:rPr lang="it-IT">
                <a:solidFill>
                  <a:schemeClr val="tx1">
                    <a:lumMod val="95000"/>
                    <a:lumOff val="5000"/>
                  </a:schemeClr>
                </a:solidFill>
                <a:latin typeface="Calibri"/>
                <a:ea typeface="+mn-lt"/>
                <a:cs typeface="Calibri"/>
              </a:rPr>
              <a:t>The SCL and SDA </a:t>
            </a:r>
            <a:r>
              <a:rPr lang="it-IT" dirty="0">
                <a:solidFill>
                  <a:schemeClr val="tx1">
                    <a:lumMod val="95000"/>
                    <a:lumOff val="5000"/>
                  </a:schemeClr>
                </a:solidFill>
                <a:latin typeface="Calibri"/>
                <a:ea typeface="+mn-lt"/>
                <a:cs typeface="Calibri"/>
              </a:rPr>
              <a:t>pins are pulled-up via the 4.7k ohm resistors to 1.8V! This means it won’t work well with microcontrollers with higher logic levels.</a:t>
            </a:r>
          </a:p>
          <a:p>
            <a:r>
              <a:rPr lang="it-IT">
                <a:solidFill>
                  <a:schemeClr val="tx1">
                    <a:lumMod val="95000"/>
                    <a:lumOff val="5000"/>
                  </a:schemeClr>
                </a:solidFill>
                <a:latin typeface="Calibri"/>
                <a:cs typeface="Calibri"/>
              </a:rPr>
              <a:t>A possible solution can be</a:t>
            </a:r>
            <a:r>
              <a:rPr lang="it-IT" dirty="0">
                <a:latin typeface="Calibri"/>
                <a:cs typeface="Calibri"/>
              </a:rPr>
              <a:t> to cut the path in the place of the red cross and make a jumper as shown by the yellow line.</a:t>
            </a:r>
            <a:endParaRPr lang="it-IT">
              <a:latin typeface="Calibri"/>
              <a:cs typeface="Calibri"/>
            </a:endParaRPr>
          </a:p>
        </p:txBody>
      </p:sp>
      <p:pic>
        <p:nvPicPr>
          <p:cNvPr id="6" name="Immagine 6" descr="Immagine che contiene elettronico, circuito&#10;&#10;Descrizione generata automaticamente">
            <a:extLst>
              <a:ext uri="{FF2B5EF4-FFF2-40B4-BE49-F238E27FC236}">
                <a16:creationId xmlns:a16="http://schemas.microsoft.com/office/drawing/2014/main" id="{F174949D-8CCA-447A-BE34-AFC475B43024}"/>
              </a:ext>
            </a:extLst>
          </p:cNvPr>
          <p:cNvPicPr>
            <a:picLocks noChangeAspect="1"/>
          </p:cNvPicPr>
          <p:nvPr/>
        </p:nvPicPr>
        <p:blipFill>
          <a:blip r:embed="rId3"/>
          <a:stretch>
            <a:fillRect/>
          </a:stretch>
        </p:blipFill>
        <p:spPr>
          <a:xfrm>
            <a:off x="457200" y="4204536"/>
            <a:ext cx="4743450" cy="2411329"/>
          </a:xfrm>
          <a:prstGeom prst="rect">
            <a:avLst/>
          </a:prstGeom>
        </p:spPr>
      </p:pic>
    </p:spTree>
    <p:extLst>
      <p:ext uri="{BB962C8B-B14F-4D97-AF65-F5344CB8AC3E}">
        <p14:creationId xmlns:p14="http://schemas.microsoft.com/office/powerpoint/2010/main" val="1992998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6">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F73CD0-CA0A-424F-8D6B-6FCFA30DF871}"/>
              </a:ext>
            </a:extLst>
          </p:cNvPr>
          <p:cNvSpPr>
            <a:spLocks noGrp="1"/>
          </p:cNvSpPr>
          <p:nvPr>
            <p:ph type="title"/>
          </p:nvPr>
        </p:nvSpPr>
        <p:spPr>
          <a:xfrm>
            <a:off x="630918" y="643465"/>
            <a:ext cx="3895359" cy="1846615"/>
          </a:xfrm>
        </p:spPr>
        <p:txBody>
          <a:bodyPr anchor="b">
            <a:normAutofit/>
          </a:bodyPr>
          <a:lstStyle/>
          <a:p>
            <a:r>
              <a:rPr lang="it-IT" sz="5600"/>
              <a:t>Conclusion</a:t>
            </a:r>
          </a:p>
        </p:txBody>
      </p:sp>
      <p:sp>
        <p:nvSpPr>
          <p:cNvPr id="4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753" y="2634908"/>
            <a:ext cx="3772532" cy="27432"/>
          </a:xfrm>
          <a:custGeom>
            <a:avLst/>
            <a:gdLst>
              <a:gd name="connsiteX0" fmla="*/ 0 w 3772532"/>
              <a:gd name="connsiteY0" fmla="*/ 0 h 27432"/>
              <a:gd name="connsiteX1" fmla="*/ 704206 w 3772532"/>
              <a:gd name="connsiteY1" fmla="*/ 0 h 27432"/>
              <a:gd name="connsiteX2" fmla="*/ 1370687 w 3772532"/>
              <a:gd name="connsiteY2" fmla="*/ 0 h 27432"/>
              <a:gd name="connsiteX3" fmla="*/ 2037167 w 3772532"/>
              <a:gd name="connsiteY3" fmla="*/ 0 h 27432"/>
              <a:gd name="connsiteX4" fmla="*/ 2552747 w 3772532"/>
              <a:gd name="connsiteY4" fmla="*/ 0 h 27432"/>
              <a:gd name="connsiteX5" fmla="*/ 3106051 w 3772532"/>
              <a:gd name="connsiteY5" fmla="*/ 0 h 27432"/>
              <a:gd name="connsiteX6" fmla="*/ 3772532 w 3772532"/>
              <a:gd name="connsiteY6" fmla="*/ 0 h 27432"/>
              <a:gd name="connsiteX7" fmla="*/ 3772532 w 3772532"/>
              <a:gd name="connsiteY7" fmla="*/ 27432 h 27432"/>
              <a:gd name="connsiteX8" fmla="*/ 3143777 w 3772532"/>
              <a:gd name="connsiteY8" fmla="*/ 27432 h 27432"/>
              <a:gd name="connsiteX9" fmla="*/ 2628197 w 3772532"/>
              <a:gd name="connsiteY9" fmla="*/ 27432 h 27432"/>
              <a:gd name="connsiteX10" fmla="*/ 2112618 w 3772532"/>
              <a:gd name="connsiteY10" fmla="*/ 27432 h 27432"/>
              <a:gd name="connsiteX11" fmla="*/ 1446137 w 3772532"/>
              <a:gd name="connsiteY11" fmla="*/ 27432 h 27432"/>
              <a:gd name="connsiteX12" fmla="*/ 892833 w 3772532"/>
              <a:gd name="connsiteY12" fmla="*/ 27432 h 27432"/>
              <a:gd name="connsiteX13" fmla="*/ 0 w 3772532"/>
              <a:gd name="connsiteY13" fmla="*/ 27432 h 27432"/>
              <a:gd name="connsiteX14" fmla="*/ 0 w 3772532"/>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72532" h="27432" fill="none" extrusionOk="0">
                <a:moveTo>
                  <a:pt x="0" y="0"/>
                </a:moveTo>
                <a:cubicBezTo>
                  <a:pt x="244720" y="-3658"/>
                  <a:pt x="354662" y="-9412"/>
                  <a:pt x="704206" y="0"/>
                </a:cubicBezTo>
                <a:cubicBezTo>
                  <a:pt x="1053750" y="9412"/>
                  <a:pt x="1098475" y="-322"/>
                  <a:pt x="1370687" y="0"/>
                </a:cubicBezTo>
                <a:cubicBezTo>
                  <a:pt x="1642899" y="322"/>
                  <a:pt x="1719797" y="-23304"/>
                  <a:pt x="2037167" y="0"/>
                </a:cubicBezTo>
                <a:cubicBezTo>
                  <a:pt x="2354537" y="23304"/>
                  <a:pt x="2327380" y="-17312"/>
                  <a:pt x="2552747" y="0"/>
                </a:cubicBezTo>
                <a:cubicBezTo>
                  <a:pt x="2778114" y="17312"/>
                  <a:pt x="2963395" y="16906"/>
                  <a:pt x="3106051" y="0"/>
                </a:cubicBezTo>
                <a:cubicBezTo>
                  <a:pt x="3248707" y="-16906"/>
                  <a:pt x="3607729" y="-1190"/>
                  <a:pt x="3772532" y="0"/>
                </a:cubicBezTo>
                <a:cubicBezTo>
                  <a:pt x="3771575" y="8431"/>
                  <a:pt x="3772183" y="14612"/>
                  <a:pt x="3772532" y="27432"/>
                </a:cubicBezTo>
                <a:cubicBezTo>
                  <a:pt x="3590140" y="16334"/>
                  <a:pt x="3310324" y="674"/>
                  <a:pt x="3143777" y="27432"/>
                </a:cubicBezTo>
                <a:cubicBezTo>
                  <a:pt x="2977231" y="54190"/>
                  <a:pt x="2760348" y="26592"/>
                  <a:pt x="2628197" y="27432"/>
                </a:cubicBezTo>
                <a:cubicBezTo>
                  <a:pt x="2496046" y="28272"/>
                  <a:pt x="2363991" y="25547"/>
                  <a:pt x="2112618" y="27432"/>
                </a:cubicBezTo>
                <a:cubicBezTo>
                  <a:pt x="1861245" y="29317"/>
                  <a:pt x="1763019" y="1242"/>
                  <a:pt x="1446137" y="27432"/>
                </a:cubicBezTo>
                <a:cubicBezTo>
                  <a:pt x="1129255" y="53622"/>
                  <a:pt x="1116896" y="2843"/>
                  <a:pt x="892833" y="27432"/>
                </a:cubicBezTo>
                <a:cubicBezTo>
                  <a:pt x="668770" y="52021"/>
                  <a:pt x="337811" y="-9110"/>
                  <a:pt x="0" y="27432"/>
                </a:cubicBezTo>
                <a:cubicBezTo>
                  <a:pt x="226" y="18208"/>
                  <a:pt x="-648" y="12891"/>
                  <a:pt x="0" y="0"/>
                </a:cubicBezTo>
                <a:close/>
              </a:path>
              <a:path w="3772532" h="27432" stroke="0" extrusionOk="0">
                <a:moveTo>
                  <a:pt x="0" y="0"/>
                </a:moveTo>
                <a:cubicBezTo>
                  <a:pt x="136381" y="23473"/>
                  <a:pt x="333157" y="-1611"/>
                  <a:pt x="591030" y="0"/>
                </a:cubicBezTo>
                <a:cubicBezTo>
                  <a:pt x="848903" y="1611"/>
                  <a:pt x="874121" y="-21763"/>
                  <a:pt x="1106609" y="0"/>
                </a:cubicBezTo>
                <a:cubicBezTo>
                  <a:pt x="1339097" y="21763"/>
                  <a:pt x="1575126" y="18505"/>
                  <a:pt x="1810815" y="0"/>
                </a:cubicBezTo>
                <a:cubicBezTo>
                  <a:pt x="2046504" y="-18505"/>
                  <a:pt x="2110261" y="21722"/>
                  <a:pt x="2401845" y="0"/>
                </a:cubicBezTo>
                <a:cubicBezTo>
                  <a:pt x="2693429" y="-21722"/>
                  <a:pt x="2769280" y="8922"/>
                  <a:pt x="2992875" y="0"/>
                </a:cubicBezTo>
                <a:cubicBezTo>
                  <a:pt x="3216470" y="-8922"/>
                  <a:pt x="3395186" y="-17861"/>
                  <a:pt x="3772532" y="0"/>
                </a:cubicBezTo>
                <a:cubicBezTo>
                  <a:pt x="3771177" y="9524"/>
                  <a:pt x="3771330" y="13975"/>
                  <a:pt x="3772532" y="27432"/>
                </a:cubicBezTo>
                <a:cubicBezTo>
                  <a:pt x="3635941" y="57411"/>
                  <a:pt x="3310352" y="7993"/>
                  <a:pt x="3143777" y="27432"/>
                </a:cubicBezTo>
                <a:cubicBezTo>
                  <a:pt x="2977203" y="46871"/>
                  <a:pt x="2807596" y="3382"/>
                  <a:pt x="2628197" y="27432"/>
                </a:cubicBezTo>
                <a:cubicBezTo>
                  <a:pt x="2448798" y="51482"/>
                  <a:pt x="2302918" y="50688"/>
                  <a:pt x="1999442" y="27432"/>
                </a:cubicBezTo>
                <a:cubicBezTo>
                  <a:pt x="1695966" y="4176"/>
                  <a:pt x="1623081" y="31473"/>
                  <a:pt x="1370687" y="27432"/>
                </a:cubicBezTo>
                <a:cubicBezTo>
                  <a:pt x="1118294" y="23391"/>
                  <a:pt x="932834" y="17695"/>
                  <a:pt x="779657" y="27432"/>
                </a:cubicBezTo>
                <a:cubicBezTo>
                  <a:pt x="626480" y="37170"/>
                  <a:pt x="206972" y="-11355"/>
                  <a:pt x="0" y="27432"/>
                </a:cubicBezTo>
                <a:cubicBezTo>
                  <a:pt x="-800" y="16780"/>
                  <a:pt x="-583" y="12910"/>
                  <a:pt x="0" y="0"/>
                </a:cubicBezTo>
                <a:close/>
              </a:path>
            </a:pathLst>
          </a:custGeom>
          <a:solidFill>
            <a:srgbClr val="F2C081"/>
          </a:solidFill>
          <a:ln w="38100" cap="rnd">
            <a:solidFill>
              <a:srgbClr val="F2C08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A9BA77F7-2AA9-4E08-9F86-43657D3F655E}"/>
              </a:ext>
            </a:extLst>
          </p:cNvPr>
          <p:cNvSpPr>
            <a:spLocks noGrp="1"/>
          </p:cNvSpPr>
          <p:nvPr>
            <p:ph idx="1"/>
          </p:nvPr>
        </p:nvSpPr>
        <p:spPr>
          <a:xfrm>
            <a:off x="630936" y="2807167"/>
            <a:ext cx="3895522" cy="3386399"/>
          </a:xfrm>
        </p:spPr>
        <p:txBody>
          <a:bodyPr vert="horz" lIns="91440" tIns="45720" rIns="91440" bIns="45720" rtlCol="0">
            <a:normAutofit/>
          </a:bodyPr>
          <a:lstStyle/>
          <a:p>
            <a:pPr>
              <a:lnSpc>
                <a:spcPct val="100000"/>
              </a:lnSpc>
              <a:buNone/>
            </a:pPr>
            <a:r>
              <a:rPr lang="it-IT" sz="1700">
                <a:latin typeface="Calibri"/>
                <a:cs typeface="Calibri"/>
              </a:rPr>
              <a:t>Following the problems encountered, we opted for the construction of multiple devices instead of just one.</a:t>
            </a:r>
          </a:p>
          <a:p>
            <a:pPr>
              <a:lnSpc>
                <a:spcPct val="100000"/>
              </a:lnSpc>
              <a:buNone/>
            </a:pPr>
            <a:r>
              <a:rPr lang="it-IT" sz="1700">
                <a:latin typeface="Calibri"/>
                <a:cs typeface="Calibri"/>
              </a:rPr>
              <a:t>Despite several attempts and the modification made, we have not yet been able to solve the problem with the MAX30100.</a:t>
            </a:r>
          </a:p>
          <a:p>
            <a:pPr marL="0" indent="0">
              <a:lnSpc>
                <a:spcPct val="100000"/>
              </a:lnSpc>
              <a:buNone/>
            </a:pPr>
            <a:r>
              <a:rPr lang="it-IT" sz="1700">
                <a:latin typeface="Calibri"/>
                <a:cs typeface="Calibri"/>
              </a:rPr>
              <a:t>However, we are convinced that this project, if completed, can be of great help in various situations of health problems.</a:t>
            </a:r>
            <a:endParaRPr lang="it-IT" sz="1700"/>
          </a:p>
        </p:txBody>
      </p:sp>
      <p:pic>
        <p:nvPicPr>
          <p:cNvPr id="9" name="Immagine 9" descr="Immagine che contiene testo&#10;&#10;Descrizione generata automaticamente">
            <a:extLst>
              <a:ext uri="{FF2B5EF4-FFF2-40B4-BE49-F238E27FC236}">
                <a16:creationId xmlns:a16="http://schemas.microsoft.com/office/drawing/2014/main" id="{937964FB-0E7A-4309-B3B7-282B6306EE70}"/>
              </a:ext>
            </a:extLst>
          </p:cNvPr>
          <p:cNvPicPr>
            <a:picLocks noChangeAspect="1"/>
          </p:cNvPicPr>
          <p:nvPr/>
        </p:nvPicPr>
        <p:blipFill>
          <a:blip r:embed="rId2"/>
          <a:stretch>
            <a:fillRect/>
          </a:stretch>
        </p:blipFill>
        <p:spPr>
          <a:xfrm>
            <a:off x="7279749" y="3510388"/>
            <a:ext cx="4563235" cy="3159022"/>
          </a:xfrm>
          <a:prstGeom prst="rect">
            <a:avLst/>
          </a:prstGeom>
        </p:spPr>
      </p:pic>
      <p:pic>
        <p:nvPicPr>
          <p:cNvPr id="6" name="Immagine 6" descr="Immagine che contiene testo&#10;&#10;Descrizione generata automaticamente">
            <a:extLst>
              <a:ext uri="{FF2B5EF4-FFF2-40B4-BE49-F238E27FC236}">
                <a16:creationId xmlns:a16="http://schemas.microsoft.com/office/drawing/2014/main" id="{357FC056-AFA9-4A42-9A60-E8DE75694C22}"/>
              </a:ext>
            </a:extLst>
          </p:cNvPr>
          <p:cNvPicPr>
            <a:picLocks noChangeAspect="1"/>
          </p:cNvPicPr>
          <p:nvPr/>
        </p:nvPicPr>
        <p:blipFill>
          <a:blip r:embed="rId3"/>
          <a:stretch>
            <a:fillRect/>
          </a:stretch>
        </p:blipFill>
        <p:spPr>
          <a:xfrm>
            <a:off x="4852029" y="313653"/>
            <a:ext cx="3266829" cy="3000656"/>
          </a:xfrm>
          <a:prstGeom prst="rect">
            <a:avLst/>
          </a:prstGeom>
        </p:spPr>
      </p:pic>
      <p:pic>
        <p:nvPicPr>
          <p:cNvPr id="8" name="Immagine 8" descr="Immagine che contiene testo&#10;&#10;Descrizione generata automaticamente">
            <a:extLst>
              <a:ext uri="{FF2B5EF4-FFF2-40B4-BE49-F238E27FC236}">
                <a16:creationId xmlns:a16="http://schemas.microsoft.com/office/drawing/2014/main" id="{6C8AAF85-9CAD-4A95-BA9A-47DA30F346B1}"/>
              </a:ext>
            </a:extLst>
          </p:cNvPr>
          <p:cNvPicPr>
            <a:picLocks noChangeAspect="1"/>
          </p:cNvPicPr>
          <p:nvPr/>
        </p:nvPicPr>
        <p:blipFill rotWithShape="1">
          <a:blip r:embed="rId4"/>
          <a:srcRect t="-1810" r="29293"/>
          <a:stretch/>
        </p:blipFill>
        <p:spPr>
          <a:xfrm>
            <a:off x="4992624" y="4062128"/>
            <a:ext cx="2191790" cy="2351161"/>
          </a:xfrm>
          <a:prstGeom prst="rect">
            <a:avLst/>
          </a:prstGeom>
        </p:spPr>
      </p:pic>
      <p:pic>
        <p:nvPicPr>
          <p:cNvPr id="7" name="Immagine 7" descr="Immagine che contiene testo&#10;&#10;Descrizione generata automaticamente">
            <a:extLst>
              <a:ext uri="{FF2B5EF4-FFF2-40B4-BE49-F238E27FC236}">
                <a16:creationId xmlns:a16="http://schemas.microsoft.com/office/drawing/2014/main" id="{1B0BFC72-BDF9-40A0-9900-FA8789284E1C}"/>
              </a:ext>
            </a:extLst>
          </p:cNvPr>
          <p:cNvPicPr>
            <a:picLocks noChangeAspect="1"/>
          </p:cNvPicPr>
          <p:nvPr/>
        </p:nvPicPr>
        <p:blipFill rotWithShape="1">
          <a:blip r:embed="rId5"/>
          <a:srcRect r="-1381" b="25518"/>
          <a:stretch/>
        </p:blipFill>
        <p:spPr>
          <a:xfrm>
            <a:off x="8227011" y="640119"/>
            <a:ext cx="3837906" cy="2354381"/>
          </a:xfrm>
          <a:prstGeom prst="rect">
            <a:avLst/>
          </a:prstGeom>
        </p:spPr>
      </p:pic>
    </p:spTree>
    <p:extLst>
      <p:ext uri="{BB962C8B-B14F-4D97-AF65-F5344CB8AC3E}">
        <p14:creationId xmlns:p14="http://schemas.microsoft.com/office/powerpoint/2010/main" val="2535250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4" name="Rectangle 3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472A4A2A-2F56-457F-962F-F560C8E8F8FA}"/>
              </a:ext>
            </a:extLst>
          </p:cNvPr>
          <p:cNvPicPr>
            <a:picLocks noChangeAspect="1"/>
          </p:cNvPicPr>
          <p:nvPr/>
        </p:nvPicPr>
        <p:blipFill rotWithShape="1">
          <a:blip r:embed="rId2">
            <a:alphaModFix amt="50000"/>
          </a:blip>
          <a:srcRect t="15709" r="-1" b="-1"/>
          <a:stretch/>
        </p:blipFill>
        <p:spPr>
          <a:xfrm>
            <a:off x="20" y="-22"/>
            <a:ext cx="12191977" cy="6858022"/>
          </a:xfrm>
          <a:prstGeom prst="rect">
            <a:avLst/>
          </a:prstGeom>
        </p:spPr>
      </p:pic>
      <p:sp>
        <p:nvSpPr>
          <p:cNvPr id="2" name="Titolo 1">
            <a:extLst>
              <a:ext uri="{FF2B5EF4-FFF2-40B4-BE49-F238E27FC236}">
                <a16:creationId xmlns:a16="http://schemas.microsoft.com/office/drawing/2014/main" id="{DDC6F425-06DD-4D51-9EAD-9926B7356C49}"/>
              </a:ext>
            </a:extLst>
          </p:cNvPr>
          <p:cNvSpPr>
            <a:spLocks noGrp="1"/>
          </p:cNvSpPr>
          <p:nvPr>
            <p:ph type="title" idx="4294967295"/>
          </p:nvPr>
        </p:nvSpPr>
        <p:spPr>
          <a:xfrm>
            <a:off x="1524000" y="1122363"/>
            <a:ext cx="9144000" cy="3063240"/>
          </a:xfrm>
        </p:spPr>
        <p:txBody>
          <a:bodyPr vert="horz" lIns="91440" tIns="45720" rIns="91440" bIns="45720" rtlCol="0" anchor="b">
            <a:normAutofit/>
          </a:bodyPr>
          <a:lstStyle/>
          <a:p>
            <a:pPr algn="ctr">
              <a:lnSpc>
                <a:spcPct val="90000"/>
              </a:lnSpc>
            </a:pPr>
            <a:r>
              <a:rPr lang="en-US" sz="6800"/>
              <a:t>Merci à vous!</a:t>
            </a:r>
            <a:br>
              <a:rPr lang="en-US" sz="6800"/>
            </a:br>
            <a:r>
              <a:rPr lang="en-US" sz="6800"/>
              <a:t>Grazie per l'attenzione!</a:t>
            </a:r>
          </a:p>
        </p:txBody>
      </p:sp>
      <p:sp>
        <p:nvSpPr>
          <p:cNvPr id="36"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96253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5">
            <a:extLst>
              <a:ext uri="{FF2B5EF4-FFF2-40B4-BE49-F238E27FC236}">
                <a16:creationId xmlns:a16="http://schemas.microsoft.com/office/drawing/2014/main" id="{C2A7F87E-8717-404A-B412-7F4FF8CC4897}"/>
              </a:ext>
            </a:extLst>
          </p:cNvPr>
          <p:cNvPicPr>
            <a:picLocks noChangeAspect="1"/>
          </p:cNvPicPr>
          <p:nvPr/>
        </p:nvPicPr>
        <p:blipFill rotWithShape="1">
          <a:blip r:embed="rId2">
            <a:alphaModFix amt="35000"/>
          </a:blip>
          <a:srcRect r="-2" b="-2"/>
          <a:stretch/>
        </p:blipFill>
        <p:spPr>
          <a:xfrm>
            <a:off x="20" y="1"/>
            <a:ext cx="12191980" cy="6857999"/>
          </a:xfrm>
          <a:prstGeom prst="rect">
            <a:avLst/>
          </a:prstGeom>
        </p:spPr>
      </p:pic>
      <p:sp>
        <p:nvSpPr>
          <p:cNvPr id="2" name="Titolo 1">
            <a:extLst>
              <a:ext uri="{FF2B5EF4-FFF2-40B4-BE49-F238E27FC236}">
                <a16:creationId xmlns:a16="http://schemas.microsoft.com/office/drawing/2014/main" id="{B5A61B0B-CF58-42B5-856B-19C3570D8834}"/>
              </a:ext>
            </a:extLst>
          </p:cNvPr>
          <p:cNvSpPr>
            <a:spLocks noGrp="1"/>
          </p:cNvSpPr>
          <p:nvPr>
            <p:ph type="title"/>
          </p:nvPr>
        </p:nvSpPr>
        <p:spPr>
          <a:xfrm>
            <a:off x="838201" y="1065862"/>
            <a:ext cx="3313164" cy="4726276"/>
          </a:xfrm>
        </p:spPr>
        <p:txBody>
          <a:bodyPr>
            <a:normAutofit/>
          </a:bodyPr>
          <a:lstStyle/>
          <a:p>
            <a:pPr algn="r"/>
            <a:r>
              <a:rPr lang="it-IT" sz="4000">
                <a:solidFill>
                  <a:srgbClr val="FFFFFF"/>
                </a:solidFill>
                <a:cs typeface="Calibri Light"/>
              </a:rPr>
              <a:t>Summary</a:t>
            </a:r>
            <a:endParaRPr lang="it-IT" sz="4000">
              <a:solidFill>
                <a:srgbClr val="FFFFFF"/>
              </a:solidFill>
            </a:endParaRPr>
          </a:p>
        </p:txBody>
      </p:sp>
      <p:cxnSp>
        <p:nvCxnSpPr>
          <p:cNvPr id="31"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32" name="Segnaposto contenuto 2">
            <a:extLst>
              <a:ext uri="{FF2B5EF4-FFF2-40B4-BE49-F238E27FC236}">
                <a16:creationId xmlns:a16="http://schemas.microsoft.com/office/drawing/2014/main" id="{923E3FEE-A232-4B2F-846E-5D73F7993AE7}"/>
              </a:ext>
            </a:extLst>
          </p:cNvPr>
          <p:cNvGraphicFramePr>
            <a:graphicFrameLocks noGrp="1"/>
          </p:cNvGraphicFramePr>
          <p:nvPr>
            <p:ph idx="1"/>
            <p:extLst>
              <p:ext uri="{D42A27DB-BD31-4B8C-83A1-F6EECF244321}">
                <p14:modId xmlns:p14="http://schemas.microsoft.com/office/powerpoint/2010/main" val="2808226073"/>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802851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DD3F227-0B82-4DA2-96AB-406CC7D1F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1">
              <a:lumMod val="65000"/>
              <a:lumOff val="35000"/>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E80A7608-824D-4328-8DB4-885C429AF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magine 3">
            <a:extLst>
              <a:ext uri="{FF2B5EF4-FFF2-40B4-BE49-F238E27FC236}">
                <a16:creationId xmlns:a16="http://schemas.microsoft.com/office/drawing/2014/main" id="{794A2646-A1B9-4653-AD2F-718EE0CC486A}"/>
              </a:ext>
            </a:extLst>
          </p:cNvPr>
          <p:cNvPicPr>
            <a:picLocks noChangeAspect="1"/>
          </p:cNvPicPr>
          <p:nvPr/>
        </p:nvPicPr>
        <p:blipFill rotWithShape="1">
          <a:blip r:embed="rId2">
            <a:alphaModFix amt="35000"/>
          </a:blip>
          <a:srcRect t="1747"/>
          <a:stretch/>
        </p:blipFill>
        <p:spPr>
          <a:xfrm>
            <a:off x="20" y="1"/>
            <a:ext cx="12191980" cy="6857999"/>
          </a:xfrm>
          <a:prstGeom prst="rect">
            <a:avLst/>
          </a:prstGeom>
        </p:spPr>
      </p:pic>
      <p:sp>
        <p:nvSpPr>
          <p:cNvPr id="2" name="Titolo 1">
            <a:extLst>
              <a:ext uri="{FF2B5EF4-FFF2-40B4-BE49-F238E27FC236}">
                <a16:creationId xmlns:a16="http://schemas.microsoft.com/office/drawing/2014/main" id="{E4099B48-DFEA-4DFD-8F98-94FB5723AD36}"/>
              </a:ext>
            </a:extLst>
          </p:cNvPr>
          <p:cNvSpPr>
            <a:spLocks noGrp="1"/>
          </p:cNvSpPr>
          <p:nvPr>
            <p:ph type="ctrTitle"/>
          </p:nvPr>
        </p:nvSpPr>
        <p:spPr>
          <a:xfrm>
            <a:off x="5138928" y="988741"/>
            <a:ext cx="6091841" cy="4254217"/>
          </a:xfrm>
          <a:noFill/>
          <a:ln>
            <a:noFill/>
          </a:ln>
        </p:spPr>
        <p:txBody>
          <a:bodyPr wrap="square" anchor="ctr">
            <a:normAutofit/>
          </a:bodyPr>
          <a:lstStyle/>
          <a:p>
            <a:pPr algn="l"/>
            <a:r>
              <a:rPr lang="it-IT" sz="4800" dirty="0"/>
              <a:t>         </a:t>
            </a:r>
            <a:br>
              <a:rPr lang="it-IT" sz="4800" dirty="0"/>
            </a:br>
            <a:r>
              <a:rPr lang="it-IT" sz="4800" dirty="0"/>
              <a:t> </a:t>
            </a:r>
            <a:r>
              <a:rPr lang="it-IT" sz="5400" i="1" dirty="0">
                <a:latin typeface="Calibri"/>
                <a:cs typeface="Calibri"/>
              </a:rPr>
              <a:t> </a:t>
            </a:r>
            <a:r>
              <a:rPr lang="it-IT" sz="5400" i="1" dirty="0" err="1">
                <a:latin typeface="Modern Love"/>
                <a:cs typeface="Calibri"/>
              </a:rPr>
              <a:t>Introduction</a:t>
            </a:r>
            <a:r>
              <a:rPr lang="it-IT" sz="5400" i="1" dirty="0">
                <a:latin typeface="Modern Love"/>
                <a:cs typeface="Calibri"/>
              </a:rPr>
              <a:t>:           The </a:t>
            </a:r>
            <a:r>
              <a:rPr lang="it-IT" sz="5400" i="1" dirty="0" err="1">
                <a:latin typeface="Modern Love"/>
                <a:cs typeface="Calibri"/>
              </a:rPr>
              <a:t>problem</a:t>
            </a:r>
            <a:endParaRPr lang="it-IT" sz="5400" i="1" dirty="0">
              <a:latin typeface="Modern Love"/>
              <a:cs typeface="Calibri"/>
            </a:endParaRPr>
          </a:p>
        </p:txBody>
      </p:sp>
      <p:sp>
        <p:nvSpPr>
          <p:cNvPr id="3" name="Sottotitolo 2">
            <a:extLst>
              <a:ext uri="{FF2B5EF4-FFF2-40B4-BE49-F238E27FC236}">
                <a16:creationId xmlns:a16="http://schemas.microsoft.com/office/drawing/2014/main" id="{592DF412-E61A-4325-BD38-C4AA95098EC0}"/>
              </a:ext>
            </a:extLst>
          </p:cNvPr>
          <p:cNvSpPr>
            <a:spLocks noGrp="1"/>
          </p:cNvSpPr>
          <p:nvPr>
            <p:ph type="subTitle" idx="1"/>
          </p:nvPr>
        </p:nvSpPr>
        <p:spPr>
          <a:xfrm>
            <a:off x="1536970" y="988741"/>
            <a:ext cx="3117326" cy="4880518"/>
          </a:xfrm>
        </p:spPr>
        <p:txBody>
          <a:bodyPr anchor="ctr">
            <a:noAutofit/>
          </a:bodyPr>
          <a:lstStyle/>
          <a:p>
            <a:pPr algn="r"/>
            <a:r>
              <a:rPr lang="en-US" sz="1800" dirty="0">
                <a:solidFill>
                  <a:srgbClr val="FFFFFF"/>
                </a:solidFill>
              </a:rPr>
              <a:t>The </a:t>
            </a:r>
            <a:r>
              <a:rPr lang="en-US" sz="1800" dirty="0" err="1">
                <a:solidFill>
                  <a:srgbClr val="FFFFFF"/>
                </a:solidFill>
              </a:rPr>
              <a:t>Covid</a:t>
            </a:r>
            <a:r>
              <a:rPr lang="en-US" sz="1800" dirty="0">
                <a:solidFill>
                  <a:srgbClr val="FFFFFF"/>
                </a:solidFill>
              </a:rPr>
              <a:t> 19 virus is a big problem in this period of health crisis, this has led to several changes in the daily lives of all of us. One of the biggest problems is related to the monitoring of patients from home, who tested positive for coronavirus, but asymptomatic, or those at risk of contagion, such as the elderly. There are multiple solutions, but most involve a waste of time and personnel, which not all hospitals can cope with.</a:t>
            </a:r>
          </a:p>
          <a:p>
            <a:pPr algn="r"/>
            <a:r>
              <a:rPr lang="en-US" sz="1800" dirty="0">
                <a:solidFill>
                  <a:srgbClr val="FFFFFF"/>
                </a:solidFill>
              </a:rPr>
              <a:t>While on a personal level they involve the use of multiple medical devices, sometimes expensive or unavailable given the high frequency of demand on the market.</a:t>
            </a:r>
            <a:endParaRPr lang="it-IT" sz="1800" dirty="0">
              <a:solidFill>
                <a:srgbClr val="FFFFFF"/>
              </a:solidFill>
            </a:endParaRPr>
          </a:p>
        </p:txBody>
      </p:sp>
    </p:spTree>
    <p:extLst>
      <p:ext uri="{BB962C8B-B14F-4D97-AF65-F5344CB8AC3E}">
        <p14:creationId xmlns:p14="http://schemas.microsoft.com/office/powerpoint/2010/main" val="173143721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440ACCB-7D94-4CDC-8896-9557F34521C6}"/>
              </a:ext>
            </a:extLst>
          </p:cNvPr>
          <p:cNvSpPr>
            <a:spLocks noGrp="1"/>
          </p:cNvSpPr>
          <p:nvPr>
            <p:ph type="ctrTitle"/>
          </p:nvPr>
        </p:nvSpPr>
        <p:spPr>
          <a:xfrm>
            <a:off x="5297762" y="329184"/>
            <a:ext cx="6251110" cy="1783080"/>
          </a:xfrm>
        </p:spPr>
        <p:txBody>
          <a:bodyPr vert="horz" lIns="91440" tIns="45720" rIns="91440" bIns="45720" rtlCol="0" anchor="b">
            <a:normAutofit/>
          </a:bodyPr>
          <a:lstStyle/>
          <a:p>
            <a:r>
              <a:rPr lang="en-US" sz="7200"/>
              <a:t>Our solution</a:t>
            </a:r>
          </a:p>
        </p:txBody>
      </p:sp>
      <p:sp>
        <p:nvSpPr>
          <p:cNvPr id="2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5F035"/>
          </a:solidFill>
          <a:ln w="38100" cap="rnd">
            <a:solidFill>
              <a:srgbClr val="F5F03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0B499D2-B635-4054-80E8-33B87BAFFC61}"/>
              </a:ext>
            </a:extLst>
          </p:cNvPr>
          <p:cNvPicPr>
            <a:picLocks noChangeAspect="1"/>
          </p:cNvPicPr>
          <p:nvPr/>
        </p:nvPicPr>
        <p:blipFill rotWithShape="1">
          <a:blip r:embed="rId2"/>
          <a:srcRect l="50272" r="7948"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8" name="CasellaDiTesto 7">
            <a:extLst>
              <a:ext uri="{FF2B5EF4-FFF2-40B4-BE49-F238E27FC236}">
                <a16:creationId xmlns:a16="http://schemas.microsoft.com/office/drawing/2014/main" id="{BB087F26-3D8F-4F62-AED7-E0110F2633E9}"/>
              </a:ext>
            </a:extLst>
          </p:cNvPr>
          <p:cNvSpPr txBox="1"/>
          <p:nvPr/>
        </p:nvSpPr>
        <p:spPr>
          <a:xfrm>
            <a:off x="4914900" y="2657475"/>
            <a:ext cx="6962775"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err="1">
                <a:latin typeface="Calibri"/>
                <a:ea typeface="+mn-lt"/>
                <a:cs typeface="+mn-lt"/>
              </a:rPr>
              <a:t>There</a:t>
            </a:r>
            <a:r>
              <a:rPr lang="it-IT" dirty="0">
                <a:latin typeface="Calibri"/>
                <a:ea typeface="+mn-lt"/>
                <a:cs typeface="+mn-lt"/>
              </a:rPr>
              <a:t> are </a:t>
            </a:r>
            <a:r>
              <a:rPr lang="it-IT" dirty="0" err="1">
                <a:latin typeface="Calibri"/>
                <a:ea typeface="+mn-lt"/>
                <a:cs typeface="+mn-lt"/>
              </a:rPr>
              <a:t>numerous</a:t>
            </a:r>
            <a:r>
              <a:rPr lang="it-IT" dirty="0">
                <a:latin typeface="Calibri"/>
                <a:ea typeface="+mn-lt"/>
                <a:cs typeface="+mn-lt"/>
              </a:rPr>
              <a:t> </a:t>
            </a:r>
            <a:r>
              <a:rPr lang="it-IT" dirty="0" err="1">
                <a:latin typeface="Calibri"/>
                <a:ea typeface="+mn-lt"/>
                <a:cs typeface="+mn-lt"/>
              </a:rPr>
              <a:t>solutions</a:t>
            </a:r>
            <a:r>
              <a:rPr lang="it-IT" dirty="0">
                <a:latin typeface="Calibri"/>
                <a:ea typeface="+mn-lt"/>
                <a:cs typeface="+mn-lt"/>
              </a:rPr>
              <a:t> to </a:t>
            </a:r>
            <a:r>
              <a:rPr lang="it-IT" dirty="0" err="1">
                <a:latin typeface="Calibri"/>
                <a:ea typeface="+mn-lt"/>
                <a:cs typeface="+mn-lt"/>
              </a:rPr>
              <a:t>these</a:t>
            </a:r>
            <a:r>
              <a:rPr lang="it-IT" dirty="0">
                <a:latin typeface="Calibri"/>
                <a:ea typeface="+mn-lt"/>
                <a:cs typeface="+mn-lt"/>
              </a:rPr>
              <a:t> </a:t>
            </a:r>
            <a:r>
              <a:rPr lang="it-IT" dirty="0" err="1">
                <a:latin typeface="Calibri"/>
                <a:ea typeface="+mn-lt"/>
                <a:cs typeface="+mn-lt"/>
              </a:rPr>
              <a:t>problems</a:t>
            </a:r>
            <a:r>
              <a:rPr lang="it-IT" dirty="0">
                <a:latin typeface="Calibri"/>
                <a:ea typeface="+mn-lt"/>
                <a:cs typeface="+mn-lt"/>
              </a:rPr>
              <a:t>. </a:t>
            </a:r>
            <a:r>
              <a:rPr lang="it-IT" dirty="0" err="1">
                <a:latin typeface="Calibri"/>
                <a:ea typeface="+mn-lt"/>
                <a:cs typeface="+mn-lt"/>
              </a:rPr>
              <a:t>Our</a:t>
            </a:r>
            <a:r>
              <a:rPr lang="it-IT" dirty="0">
                <a:latin typeface="Calibri"/>
                <a:ea typeface="+mn-lt"/>
                <a:cs typeface="+mn-lt"/>
              </a:rPr>
              <a:t> </a:t>
            </a:r>
            <a:r>
              <a:rPr lang="it-IT" dirty="0" err="1">
                <a:latin typeface="Calibri"/>
                <a:ea typeface="+mn-lt"/>
                <a:cs typeface="+mn-lt"/>
              </a:rPr>
              <a:t>consists</a:t>
            </a:r>
            <a:r>
              <a:rPr lang="it-IT" dirty="0">
                <a:latin typeface="Calibri"/>
                <a:ea typeface="+mn-lt"/>
                <a:cs typeface="+mn-lt"/>
              </a:rPr>
              <a:t> in the </a:t>
            </a:r>
            <a:r>
              <a:rPr lang="it-IT" dirty="0" err="1">
                <a:latin typeface="Calibri"/>
                <a:ea typeface="+mn-lt"/>
                <a:cs typeface="+mn-lt"/>
              </a:rPr>
              <a:t>creation</a:t>
            </a:r>
            <a:r>
              <a:rPr lang="it-IT" dirty="0">
                <a:latin typeface="Calibri"/>
                <a:ea typeface="+mn-lt"/>
                <a:cs typeface="+mn-lt"/>
              </a:rPr>
              <a:t> of a single device </a:t>
            </a:r>
            <a:r>
              <a:rPr lang="it-IT" dirty="0" err="1">
                <a:latin typeface="Calibri"/>
                <a:ea typeface="+mn-lt"/>
                <a:cs typeface="+mn-lt"/>
              </a:rPr>
              <a:t>capable</a:t>
            </a:r>
            <a:r>
              <a:rPr lang="it-IT" dirty="0">
                <a:latin typeface="Calibri"/>
                <a:ea typeface="+mn-lt"/>
                <a:cs typeface="+mn-lt"/>
              </a:rPr>
              <a:t> of monitoring some </a:t>
            </a:r>
            <a:r>
              <a:rPr lang="it-IT" dirty="0" err="1">
                <a:latin typeface="Calibri"/>
                <a:ea typeface="+mn-lt"/>
                <a:cs typeface="+mn-lt"/>
              </a:rPr>
              <a:t>symptoms</a:t>
            </a:r>
            <a:r>
              <a:rPr lang="it-IT" dirty="0">
                <a:latin typeface="Calibri"/>
                <a:ea typeface="+mn-lt"/>
                <a:cs typeface="+mn-lt"/>
              </a:rPr>
              <a:t> from home </a:t>
            </a:r>
            <a:r>
              <a:rPr lang="it-IT" dirty="0" err="1">
                <a:latin typeface="Calibri"/>
                <a:ea typeface="+mn-lt"/>
                <a:cs typeface="+mn-lt"/>
              </a:rPr>
              <a:t>that</a:t>
            </a:r>
            <a:r>
              <a:rPr lang="it-IT" dirty="0">
                <a:latin typeface="Calibri"/>
                <a:ea typeface="+mn-lt"/>
                <a:cs typeface="+mn-lt"/>
              </a:rPr>
              <a:t> </a:t>
            </a:r>
            <a:r>
              <a:rPr lang="it-IT" dirty="0" err="1">
                <a:latin typeface="Calibri"/>
                <a:ea typeface="+mn-lt"/>
                <a:cs typeface="+mn-lt"/>
              </a:rPr>
              <a:t>may</a:t>
            </a:r>
            <a:r>
              <a:rPr lang="it-IT" dirty="0">
                <a:latin typeface="Calibri"/>
                <a:ea typeface="+mn-lt"/>
                <a:cs typeface="+mn-lt"/>
              </a:rPr>
              <a:t> </a:t>
            </a:r>
            <a:r>
              <a:rPr lang="it-IT" dirty="0" err="1">
                <a:latin typeface="Calibri"/>
                <a:ea typeface="+mn-lt"/>
                <a:cs typeface="+mn-lt"/>
              </a:rPr>
              <a:t>represent</a:t>
            </a:r>
            <a:r>
              <a:rPr lang="it-IT" dirty="0">
                <a:latin typeface="Calibri"/>
                <a:ea typeface="+mn-lt"/>
                <a:cs typeface="+mn-lt"/>
              </a:rPr>
              <a:t> the </a:t>
            </a:r>
            <a:r>
              <a:rPr lang="it-IT" dirty="0" err="1">
                <a:latin typeface="Calibri"/>
                <a:ea typeface="+mn-lt"/>
                <a:cs typeface="+mn-lt"/>
              </a:rPr>
              <a:t>onset</a:t>
            </a:r>
            <a:r>
              <a:rPr lang="it-IT" dirty="0">
                <a:latin typeface="Calibri"/>
                <a:ea typeface="+mn-lt"/>
                <a:cs typeface="+mn-lt"/>
              </a:rPr>
              <a:t> of the virus in the </a:t>
            </a:r>
            <a:r>
              <a:rPr lang="it-IT" dirty="0" err="1">
                <a:latin typeface="Calibri"/>
                <a:ea typeface="+mn-lt"/>
                <a:cs typeface="+mn-lt"/>
              </a:rPr>
              <a:t>patient</a:t>
            </a:r>
            <a:r>
              <a:rPr lang="it-IT" dirty="0">
                <a:latin typeface="Calibri"/>
                <a:ea typeface="+mn-lt"/>
                <a:cs typeface="+mn-lt"/>
              </a:rPr>
              <a:t> </a:t>
            </a:r>
            <a:r>
              <a:rPr lang="it-IT" dirty="0" err="1">
                <a:latin typeface="Calibri"/>
                <a:ea typeface="+mn-lt"/>
                <a:cs typeface="+mn-lt"/>
              </a:rPr>
              <a:t>considered</a:t>
            </a:r>
            <a:r>
              <a:rPr lang="it-IT" dirty="0">
                <a:latin typeface="Calibri"/>
                <a:ea typeface="+mn-lt"/>
                <a:cs typeface="+mn-lt"/>
              </a:rPr>
              <a:t>. </a:t>
            </a:r>
            <a:r>
              <a:rPr lang="it-IT" dirty="0" err="1">
                <a:latin typeface="Calibri"/>
                <a:ea typeface="+mn-lt"/>
                <a:cs typeface="+mn-lt"/>
              </a:rPr>
              <a:t>This</a:t>
            </a:r>
            <a:r>
              <a:rPr lang="it-IT" dirty="0">
                <a:latin typeface="Calibri"/>
                <a:ea typeface="+mn-lt"/>
                <a:cs typeface="+mn-lt"/>
              </a:rPr>
              <a:t> </a:t>
            </a:r>
            <a:r>
              <a:rPr lang="it-IT" dirty="0" err="1">
                <a:latin typeface="Calibri"/>
                <a:ea typeface="+mn-lt"/>
                <a:cs typeface="+mn-lt"/>
              </a:rPr>
              <a:t>is</a:t>
            </a:r>
            <a:r>
              <a:rPr lang="it-IT" dirty="0">
                <a:latin typeface="Calibri"/>
                <a:ea typeface="+mn-lt"/>
                <a:cs typeface="+mn-lt"/>
              </a:rPr>
              <a:t> </a:t>
            </a:r>
            <a:r>
              <a:rPr lang="it-IT" dirty="0" err="1">
                <a:latin typeface="Calibri"/>
                <a:ea typeface="+mn-lt"/>
                <a:cs typeface="+mn-lt"/>
              </a:rPr>
              <a:t>possible</a:t>
            </a:r>
            <a:r>
              <a:rPr lang="it-IT" dirty="0">
                <a:latin typeface="Calibri"/>
                <a:ea typeface="+mn-lt"/>
                <a:cs typeface="+mn-lt"/>
              </a:rPr>
              <a:t> thanks to the </a:t>
            </a:r>
            <a:r>
              <a:rPr lang="it-IT" dirty="0" err="1">
                <a:latin typeface="Calibri"/>
                <a:ea typeface="+mn-lt"/>
                <a:cs typeface="+mn-lt"/>
              </a:rPr>
              <a:t>measurement</a:t>
            </a:r>
            <a:r>
              <a:rPr lang="it-IT" dirty="0">
                <a:latin typeface="Calibri"/>
                <a:ea typeface="+mn-lt"/>
                <a:cs typeface="+mn-lt"/>
              </a:rPr>
              <a:t> of </a:t>
            </a:r>
            <a:r>
              <a:rPr lang="it-IT" dirty="0" err="1">
                <a:latin typeface="Calibri"/>
                <a:ea typeface="+mn-lt"/>
                <a:cs typeface="+mn-lt"/>
              </a:rPr>
              <a:t>three</a:t>
            </a:r>
            <a:r>
              <a:rPr lang="it-IT" dirty="0">
                <a:latin typeface="Calibri"/>
                <a:ea typeface="+mn-lt"/>
                <a:cs typeface="+mn-lt"/>
              </a:rPr>
              <a:t> </a:t>
            </a:r>
            <a:r>
              <a:rPr lang="it-IT" dirty="0" err="1">
                <a:latin typeface="Calibri"/>
                <a:ea typeface="+mn-lt"/>
                <a:cs typeface="+mn-lt"/>
              </a:rPr>
              <a:t>vital</a:t>
            </a:r>
            <a:r>
              <a:rPr lang="it-IT" dirty="0">
                <a:latin typeface="Calibri"/>
                <a:ea typeface="+mn-lt"/>
                <a:cs typeface="+mn-lt"/>
              </a:rPr>
              <a:t> </a:t>
            </a:r>
            <a:r>
              <a:rPr lang="it-IT" dirty="0" err="1">
                <a:latin typeface="Calibri"/>
                <a:ea typeface="+mn-lt"/>
                <a:cs typeface="+mn-lt"/>
              </a:rPr>
              <a:t>signs</a:t>
            </a:r>
            <a:r>
              <a:rPr lang="it-IT" dirty="0">
                <a:latin typeface="Calibri"/>
                <a:ea typeface="+mn-lt"/>
                <a:cs typeface="+mn-lt"/>
              </a:rPr>
              <a:t>:</a:t>
            </a:r>
            <a:endParaRPr lang="it-IT">
              <a:latin typeface="Calibri"/>
              <a:cs typeface="Times New Roman"/>
            </a:endParaRPr>
          </a:p>
          <a:p>
            <a:r>
              <a:rPr lang="it-IT" dirty="0">
                <a:latin typeface="Calibri"/>
                <a:ea typeface="+mn-lt"/>
                <a:cs typeface="+mn-lt"/>
              </a:rPr>
              <a:t>·</a:t>
            </a:r>
            <a:r>
              <a:rPr lang="it-IT" b="1" dirty="0">
                <a:latin typeface="Calibri"/>
                <a:ea typeface="+mn-lt"/>
                <a:cs typeface="+mn-lt"/>
              </a:rPr>
              <a:t>Heart rate </a:t>
            </a:r>
            <a:r>
              <a:rPr lang="it-IT" dirty="0">
                <a:latin typeface="Calibri"/>
                <a:ea typeface="+mn-lt"/>
                <a:cs typeface="+mn-lt"/>
              </a:rPr>
              <a:t>of the </a:t>
            </a:r>
            <a:r>
              <a:rPr lang="it-IT" err="1">
                <a:latin typeface="Calibri"/>
                <a:ea typeface="+mn-lt"/>
                <a:cs typeface="+mn-lt"/>
              </a:rPr>
              <a:t>patient</a:t>
            </a:r>
            <a:r>
              <a:rPr lang="it-IT" dirty="0">
                <a:latin typeface="Calibri"/>
                <a:ea typeface="+mn-lt"/>
                <a:cs typeface="+mn-lt"/>
              </a:rPr>
              <a:t>; </a:t>
            </a:r>
            <a:endParaRPr lang="it-IT">
              <a:latin typeface="Calibri"/>
              <a:cs typeface="Times New Roman"/>
            </a:endParaRPr>
          </a:p>
          <a:p>
            <a:r>
              <a:rPr lang="it-IT" dirty="0">
                <a:latin typeface="Calibri"/>
                <a:ea typeface="+mn-lt"/>
                <a:cs typeface="+mn-lt"/>
              </a:rPr>
              <a:t>·</a:t>
            </a:r>
            <a:r>
              <a:rPr lang="it-IT" b="1" dirty="0">
                <a:latin typeface="Calibri"/>
                <a:ea typeface="+mn-lt"/>
                <a:cs typeface="+mn-lt"/>
              </a:rPr>
              <a:t>Blood </a:t>
            </a:r>
            <a:r>
              <a:rPr lang="it-IT" b="1" dirty="0" err="1">
                <a:latin typeface="Calibri"/>
                <a:ea typeface="+mn-lt"/>
                <a:cs typeface="+mn-lt"/>
              </a:rPr>
              <a:t>oxygen</a:t>
            </a:r>
            <a:r>
              <a:rPr lang="it-IT" b="1" dirty="0">
                <a:latin typeface="Calibri"/>
                <a:ea typeface="+mn-lt"/>
                <a:cs typeface="+mn-lt"/>
              </a:rPr>
              <a:t> </a:t>
            </a:r>
            <a:r>
              <a:rPr lang="it-IT" b="1" dirty="0" err="1">
                <a:latin typeface="Calibri"/>
                <a:ea typeface="+mn-lt"/>
                <a:cs typeface="+mn-lt"/>
              </a:rPr>
              <a:t>level</a:t>
            </a:r>
            <a:r>
              <a:rPr lang="it-IT" dirty="0">
                <a:latin typeface="Calibri"/>
                <a:ea typeface="+mn-lt"/>
                <a:cs typeface="+mn-lt"/>
              </a:rPr>
              <a:t> of the </a:t>
            </a:r>
            <a:r>
              <a:rPr lang="it-IT" dirty="0" err="1">
                <a:latin typeface="Calibri"/>
                <a:ea typeface="+mn-lt"/>
                <a:cs typeface="+mn-lt"/>
              </a:rPr>
              <a:t>patient</a:t>
            </a:r>
            <a:r>
              <a:rPr lang="it-IT" dirty="0">
                <a:latin typeface="Calibri"/>
                <a:ea typeface="+mn-lt"/>
                <a:cs typeface="+mn-lt"/>
              </a:rPr>
              <a:t>;</a:t>
            </a:r>
            <a:endParaRPr lang="it-IT">
              <a:latin typeface="Calibri"/>
              <a:cs typeface="Times New Roman"/>
            </a:endParaRPr>
          </a:p>
          <a:p>
            <a:r>
              <a:rPr lang="it-IT" dirty="0">
                <a:latin typeface="Calibri"/>
                <a:ea typeface="+mn-lt"/>
                <a:cs typeface="+mn-lt"/>
              </a:rPr>
              <a:t>·</a:t>
            </a:r>
            <a:r>
              <a:rPr lang="it-IT" b="1" dirty="0">
                <a:latin typeface="Calibri"/>
                <a:ea typeface="+mn-lt"/>
                <a:cs typeface="+mn-lt"/>
              </a:rPr>
              <a:t>Body temperature</a:t>
            </a:r>
            <a:r>
              <a:rPr lang="it-IT" dirty="0">
                <a:latin typeface="Calibri"/>
                <a:ea typeface="+mn-lt"/>
                <a:cs typeface="+mn-lt"/>
              </a:rPr>
              <a:t> of the </a:t>
            </a:r>
            <a:r>
              <a:rPr lang="it-IT" dirty="0" err="1">
                <a:latin typeface="Calibri"/>
                <a:ea typeface="+mn-lt"/>
                <a:cs typeface="+mn-lt"/>
              </a:rPr>
              <a:t>patient</a:t>
            </a:r>
            <a:r>
              <a:rPr lang="it-IT" dirty="0">
                <a:latin typeface="Calibri"/>
                <a:ea typeface="+mn-lt"/>
                <a:cs typeface="+mn-lt"/>
              </a:rPr>
              <a:t>.</a:t>
            </a:r>
            <a:endParaRPr lang="it-IT">
              <a:latin typeface="Calibri"/>
              <a:cs typeface="Times New Roman"/>
            </a:endParaRPr>
          </a:p>
          <a:p>
            <a:r>
              <a:rPr lang="it-IT" dirty="0">
                <a:latin typeface="Calibri"/>
                <a:ea typeface="+mn-lt"/>
                <a:cs typeface="+mn-lt"/>
              </a:rPr>
              <a:t>The doctor </a:t>
            </a:r>
            <a:r>
              <a:rPr lang="it-IT" dirty="0" err="1">
                <a:latin typeface="Calibri"/>
                <a:ea typeface="+mn-lt"/>
                <a:cs typeface="+mn-lt"/>
              </a:rPr>
              <a:t>treating</a:t>
            </a:r>
            <a:r>
              <a:rPr lang="it-IT" dirty="0">
                <a:latin typeface="Calibri"/>
                <a:ea typeface="+mn-lt"/>
                <a:cs typeface="+mn-lt"/>
              </a:rPr>
              <a:t> the </a:t>
            </a:r>
            <a:r>
              <a:rPr lang="it-IT" dirty="0" err="1">
                <a:latin typeface="Calibri"/>
                <a:ea typeface="+mn-lt"/>
                <a:cs typeface="+mn-lt"/>
              </a:rPr>
              <a:t>patient</a:t>
            </a:r>
            <a:r>
              <a:rPr lang="it-IT" dirty="0">
                <a:latin typeface="Calibri"/>
                <a:ea typeface="+mn-lt"/>
                <a:cs typeface="+mn-lt"/>
              </a:rPr>
              <a:t> in </a:t>
            </a:r>
            <a:r>
              <a:rPr lang="it-IT" dirty="0" err="1">
                <a:latin typeface="Calibri"/>
                <a:ea typeface="+mn-lt"/>
                <a:cs typeface="+mn-lt"/>
              </a:rPr>
              <a:t>question</a:t>
            </a:r>
            <a:r>
              <a:rPr lang="it-IT" dirty="0">
                <a:latin typeface="Calibri"/>
                <a:ea typeface="+mn-lt"/>
                <a:cs typeface="+mn-lt"/>
              </a:rPr>
              <a:t> </a:t>
            </a:r>
            <a:r>
              <a:rPr lang="it-IT" dirty="0" err="1">
                <a:latin typeface="Calibri"/>
                <a:ea typeface="+mn-lt"/>
                <a:cs typeface="+mn-lt"/>
              </a:rPr>
              <a:t>will</a:t>
            </a:r>
            <a:r>
              <a:rPr lang="it-IT" dirty="0">
                <a:latin typeface="Calibri"/>
                <a:ea typeface="+mn-lt"/>
                <a:cs typeface="+mn-lt"/>
              </a:rPr>
              <a:t> </a:t>
            </a:r>
            <a:r>
              <a:rPr lang="it-IT" dirty="0" err="1">
                <a:latin typeface="Calibri"/>
                <a:ea typeface="+mn-lt"/>
                <a:cs typeface="+mn-lt"/>
              </a:rPr>
              <a:t>therefore</a:t>
            </a:r>
            <a:r>
              <a:rPr lang="it-IT" dirty="0">
                <a:latin typeface="Calibri"/>
                <a:ea typeface="+mn-lt"/>
                <a:cs typeface="+mn-lt"/>
              </a:rPr>
              <a:t> be </a:t>
            </a:r>
            <a:r>
              <a:rPr lang="it-IT" dirty="0" err="1">
                <a:latin typeface="Calibri"/>
                <a:ea typeface="+mn-lt"/>
                <a:cs typeface="+mn-lt"/>
              </a:rPr>
              <a:t>able</a:t>
            </a:r>
            <a:r>
              <a:rPr lang="it-IT" dirty="0">
                <a:latin typeface="Calibri"/>
                <a:ea typeface="+mn-lt"/>
                <a:cs typeface="+mn-lt"/>
              </a:rPr>
              <a:t> to access </a:t>
            </a:r>
            <a:r>
              <a:rPr lang="it-IT" dirty="0" err="1">
                <a:latin typeface="Calibri"/>
                <a:ea typeface="+mn-lt"/>
                <a:cs typeface="+mn-lt"/>
              </a:rPr>
              <a:t>this</a:t>
            </a:r>
            <a:r>
              <a:rPr lang="it-IT" dirty="0">
                <a:latin typeface="Calibri"/>
                <a:ea typeface="+mn-lt"/>
                <a:cs typeface="+mn-lt"/>
              </a:rPr>
              <a:t> information </a:t>
            </a:r>
            <a:r>
              <a:rPr lang="it-IT" dirty="0" err="1">
                <a:latin typeface="Calibri"/>
                <a:ea typeface="+mn-lt"/>
                <a:cs typeface="+mn-lt"/>
              </a:rPr>
              <a:t>at</a:t>
            </a:r>
            <a:r>
              <a:rPr lang="it-IT" dirty="0">
                <a:latin typeface="Calibri"/>
                <a:ea typeface="+mn-lt"/>
                <a:cs typeface="+mn-lt"/>
              </a:rPr>
              <a:t> </a:t>
            </a:r>
            <a:r>
              <a:rPr lang="it-IT" dirty="0" err="1">
                <a:latin typeface="Calibri"/>
                <a:ea typeface="+mn-lt"/>
                <a:cs typeface="+mn-lt"/>
              </a:rPr>
              <a:t>any</a:t>
            </a:r>
            <a:r>
              <a:rPr lang="it-IT" dirty="0">
                <a:latin typeface="Calibri"/>
                <a:ea typeface="+mn-lt"/>
                <a:cs typeface="+mn-lt"/>
              </a:rPr>
              <a:t> time and </a:t>
            </a:r>
            <a:r>
              <a:rPr lang="it-IT" dirty="0" err="1">
                <a:latin typeface="Calibri"/>
                <a:ea typeface="+mn-lt"/>
                <a:cs typeface="+mn-lt"/>
              </a:rPr>
              <a:t>whenever</a:t>
            </a:r>
            <a:r>
              <a:rPr lang="it-IT" dirty="0">
                <a:latin typeface="Calibri"/>
                <a:ea typeface="+mn-lt"/>
                <a:cs typeface="+mn-lt"/>
              </a:rPr>
              <a:t> </a:t>
            </a:r>
            <a:r>
              <a:rPr lang="it-IT" dirty="0" err="1">
                <a:latin typeface="Calibri"/>
                <a:ea typeface="+mn-lt"/>
                <a:cs typeface="+mn-lt"/>
              </a:rPr>
              <a:t>these</a:t>
            </a:r>
            <a:r>
              <a:rPr lang="it-IT" dirty="0">
                <a:latin typeface="Calibri"/>
                <a:ea typeface="+mn-lt"/>
                <a:cs typeface="+mn-lt"/>
              </a:rPr>
              <a:t> </a:t>
            </a:r>
            <a:r>
              <a:rPr lang="it-IT" dirty="0" err="1">
                <a:latin typeface="Calibri"/>
                <a:ea typeface="+mn-lt"/>
                <a:cs typeface="+mn-lt"/>
              </a:rPr>
              <a:t>parameters</a:t>
            </a:r>
            <a:r>
              <a:rPr lang="it-IT" dirty="0">
                <a:latin typeface="Calibri"/>
                <a:ea typeface="+mn-lt"/>
                <a:cs typeface="+mn-lt"/>
              </a:rPr>
              <a:t> </a:t>
            </a:r>
            <a:r>
              <a:rPr lang="it-IT" dirty="0" err="1">
                <a:latin typeface="Calibri"/>
                <a:ea typeface="+mn-lt"/>
                <a:cs typeface="+mn-lt"/>
              </a:rPr>
              <a:t>change</a:t>
            </a:r>
            <a:r>
              <a:rPr lang="it-IT" dirty="0">
                <a:latin typeface="Calibri"/>
                <a:ea typeface="+mn-lt"/>
                <a:cs typeface="+mn-lt"/>
              </a:rPr>
              <a:t> </a:t>
            </a:r>
            <a:r>
              <a:rPr lang="it-IT" dirty="0" err="1">
                <a:latin typeface="Calibri"/>
                <a:ea typeface="+mn-lt"/>
                <a:cs typeface="+mn-lt"/>
              </a:rPr>
              <a:t>substantially</a:t>
            </a:r>
            <a:r>
              <a:rPr lang="it-IT" dirty="0">
                <a:latin typeface="Calibri"/>
                <a:ea typeface="+mn-lt"/>
                <a:cs typeface="+mn-lt"/>
              </a:rPr>
              <a:t>, </a:t>
            </a:r>
            <a:r>
              <a:rPr lang="it-IT" dirty="0" err="1">
                <a:latin typeface="Calibri"/>
                <a:ea typeface="+mn-lt"/>
                <a:cs typeface="+mn-lt"/>
              </a:rPr>
              <a:t>arrange</a:t>
            </a:r>
            <a:r>
              <a:rPr lang="it-IT" dirty="0">
                <a:latin typeface="Calibri"/>
                <a:ea typeface="+mn-lt"/>
                <a:cs typeface="+mn-lt"/>
              </a:rPr>
              <a:t> for a </a:t>
            </a:r>
            <a:r>
              <a:rPr lang="it-IT" dirty="0" err="1">
                <a:latin typeface="Calibri"/>
                <a:ea typeface="+mn-lt"/>
                <a:cs typeface="+mn-lt"/>
              </a:rPr>
              <a:t>visit</a:t>
            </a:r>
            <a:r>
              <a:rPr lang="it-IT" dirty="0">
                <a:latin typeface="Calibri"/>
                <a:ea typeface="+mn-lt"/>
                <a:cs typeface="+mn-lt"/>
              </a:rPr>
              <a:t> to the </a:t>
            </a:r>
            <a:r>
              <a:rPr lang="it-IT" dirty="0" err="1">
                <a:latin typeface="Calibri"/>
                <a:ea typeface="+mn-lt"/>
                <a:cs typeface="+mn-lt"/>
              </a:rPr>
              <a:t>patient</a:t>
            </a:r>
            <a:r>
              <a:rPr lang="it-IT" dirty="0">
                <a:latin typeface="Calibri"/>
                <a:ea typeface="+mn-lt"/>
                <a:cs typeface="+mn-lt"/>
              </a:rPr>
              <a:t> in the </a:t>
            </a:r>
            <a:r>
              <a:rPr lang="it-IT" dirty="0" err="1">
                <a:latin typeface="Calibri"/>
                <a:ea typeface="+mn-lt"/>
                <a:cs typeface="+mn-lt"/>
              </a:rPr>
              <a:t>manner</a:t>
            </a:r>
            <a:r>
              <a:rPr lang="it-IT" dirty="0">
                <a:latin typeface="Calibri"/>
                <a:ea typeface="+mn-lt"/>
                <a:cs typeface="+mn-lt"/>
              </a:rPr>
              <a:t> </a:t>
            </a:r>
            <a:r>
              <a:rPr lang="it-IT" dirty="0" err="1">
                <a:latin typeface="Calibri"/>
                <a:ea typeface="+mn-lt"/>
                <a:cs typeface="+mn-lt"/>
              </a:rPr>
              <a:t>deemed</a:t>
            </a:r>
            <a:r>
              <a:rPr lang="it-IT" dirty="0">
                <a:latin typeface="Calibri"/>
                <a:ea typeface="+mn-lt"/>
                <a:cs typeface="+mn-lt"/>
              </a:rPr>
              <a:t> </a:t>
            </a:r>
            <a:r>
              <a:rPr lang="it-IT" dirty="0" err="1">
                <a:latin typeface="Calibri"/>
                <a:ea typeface="+mn-lt"/>
                <a:cs typeface="+mn-lt"/>
              </a:rPr>
              <a:t>most</a:t>
            </a:r>
            <a:r>
              <a:rPr lang="it-IT" dirty="0">
                <a:latin typeface="Calibri"/>
                <a:ea typeface="+mn-lt"/>
                <a:cs typeface="+mn-lt"/>
              </a:rPr>
              <a:t> appropriate. In </a:t>
            </a:r>
            <a:r>
              <a:rPr lang="it-IT" dirty="0" err="1">
                <a:latin typeface="Calibri"/>
                <a:ea typeface="+mn-lt"/>
                <a:cs typeface="+mn-lt"/>
              </a:rPr>
              <a:t>fact</a:t>
            </a:r>
            <a:r>
              <a:rPr lang="it-IT" dirty="0">
                <a:latin typeface="Calibri"/>
                <a:ea typeface="+mn-lt"/>
                <a:cs typeface="+mn-lt"/>
              </a:rPr>
              <a:t>, </a:t>
            </a:r>
            <a:r>
              <a:rPr lang="it-IT" dirty="0" err="1">
                <a:latin typeface="Calibri"/>
                <a:ea typeface="+mn-lt"/>
                <a:cs typeface="+mn-lt"/>
              </a:rPr>
              <a:t>our</a:t>
            </a:r>
            <a:r>
              <a:rPr lang="it-IT" dirty="0">
                <a:latin typeface="Calibri"/>
                <a:ea typeface="+mn-lt"/>
                <a:cs typeface="+mn-lt"/>
              </a:rPr>
              <a:t> device must </a:t>
            </a:r>
            <a:r>
              <a:rPr lang="it-IT" dirty="0" err="1">
                <a:latin typeface="Calibri"/>
                <a:ea typeface="+mn-lt"/>
                <a:cs typeface="+mn-lt"/>
              </a:rPr>
              <a:t>allow</a:t>
            </a:r>
            <a:r>
              <a:rPr lang="it-IT" dirty="0">
                <a:latin typeface="Calibri"/>
                <a:ea typeface="+mn-lt"/>
                <a:cs typeface="+mn-lt"/>
              </a:rPr>
              <a:t> </a:t>
            </a:r>
            <a:r>
              <a:rPr lang="it-IT" dirty="0" err="1">
                <a:latin typeface="Calibri"/>
                <a:ea typeface="+mn-lt"/>
                <a:cs typeface="+mn-lt"/>
              </a:rPr>
              <a:t>those</a:t>
            </a:r>
            <a:r>
              <a:rPr lang="it-IT" dirty="0">
                <a:latin typeface="Calibri"/>
                <a:ea typeface="+mn-lt"/>
                <a:cs typeface="+mn-lt"/>
              </a:rPr>
              <a:t> with the </a:t>
            </a:r>
            <a:r>
              <a:rPr lang="it-IT" dirty="0" err="1">
                <a:latin typeface="Calibri"/>
                <a:ea typeface="+mn-lt"/>
                <a:cs typeface="+mn-lt"/>
              </a:rPr>
              <a:t>right</a:t>
            </a:r>
            <a:r>
              <a:rPr lang="it-IT" dirty="0">
                <a:latin typeface="Calibri"/>
                <a:ea typeface="+mn-lt"/>
                <a:cs typeface="+mn-lt"/>
              </a:rPr>
              <a:t> information to be </a:t>
            </a:r>
            <a:r>
              <a:rPr lang="it-IT" dirty="0" err="1">
                <a:latin typeface="Calibri"/>
                <a:ea typeface="+mn-lt"/>
                <a:cs typeface="+mn-lt"/>
              </a:rPr>
              <a:t>able</a:t>
            </a:r>
            <a:r>
              <a:rPr lang="it-IT" dirty="0">
                <a:latin typeface="Calibri"/>
                <a:ea typeface="+mn-lt"/>
                <a:cs typeface="+mn-lt"/>
              </a:rPr>
              <a:t> to </a:t>
            </a:r>
            <a:r>
              <a:rPr lang="it-IT" dirty="0" err="1">
                <a:latin typeface="Calibri"/>
                <a:ea typeface="+mn-lt"/>
                <a:cs typeface="+mn-lt"/>
              </a:rPr>
              <a:t>view</a:t>
            </a:r>
            <a:r>
              <a:rPr lang="it-IT" dirty="0">
                <a:latin typeface="Calibri"/>
                <a:ea typeface="+mn-lt"/>
                <a:cs typeface="+mn-lt"/>
              </a:rPr>
              <a:t> the </a:t>
            </a:r>
            <a:r>
              <a:rPr lang="it-IT" dirty="0" err="1">
                <a:latin typeface="Calibri"/>
                <a:ea typeface="+mn-lt"/>
                <a:cs typeface="+mn-lt"/>
              </a:rPr>
              <a:t>parameters</a:t>
            </a:r>
            <a:r>
              <a:rPr lang="it-IT" dirty="0">
                <a:latin typeface="Calibri"/>
                <a:ea typeface="+mn-lt"/>
                <a:cs typeface="+mn-lt"/>
              </a:rPr>
              <a:t> </a:t>
            </a:r>
            <a:r>
              <a:rPr lang="it-IT" dirty="0" err="1">
                <a:latin typeface="Calibri"/>
                <a:ea typeface="+mn-lt"/>
                <a:cs typeface="+mn-lt"/>
              </a:rPr>
              <a:t>considered</a:t>
            </a:r>
            <a:r>
              <a:rPr lang="it-IT" dirty="0">
                <a:latin typeface="Calibri"/>
                <a:ea typeface="+mn-lt"/>
                <a:cs typeface="+mn-lt"/>
              </a:rPr>
              <a:t> with a </a:t>
            </a:r>
            <a:r>
              <a:rPr lang="it-IT" dirty="0" err="1">
                <a:latin typeface="Calibri"/>
                <a:ea typeface="+mn-lt"/>
                <a:cs typeface="+mn-lt"/>
              </a:rPr>
              <a:t>simple</a:t>
            </a:r>
            <a:r>
              <a:rPr lang="it-IT" dirty="0">
                <a:latin typeface="Calibri"/>
                <a:ea typeface="+mn-lt"/>
                <a:cs typeface="+mn-lt"/>
              </a:rPr>
              <a:t> internet connection </a:t>
            </a:r>
            <a:r>
              <a:rPr lang="it-IT" dirty="0" err="1">
                <a:latin typeface="Calibri"/>
                <a:ea typeface="+mn-lt"/>
                <a:cs typeface="+mn-lt"/>
              </a:rPr>
              <a:t>at</a:t>
            </a:r>
            <a:r>
              <a:rPr lang="it-IT" dirty="0">
                <a:latin typeface="Calibri"/>
                <a:ea typeface="+mn-lt"/>
                <a:cs typeface="+mn-lt"/>
              </a:rPr>
              <a:t> </a:t>
            </a:r>
            <a:r>
              <a:rPr lang="it-IT" dirty="0" err="1">
                <a:latin typeface="Calibri"/>
                <a:ea typeface="+mn-lt"/>
                <a:cs typeface="+mn-lt"/>
              </a:rPr>
              <a:t>any</a:t>
            </a:r>
            <a:r>
              <a:rPr lang="it-IT" dirty="0">
                <a:latin typeface="Calibri"/>
                <a:ea typeface="+mn-lt"/>
                <a:cs typeface="+mn-lt"/>
              </a:rPr>
              <a:t> time.</a:t>
            </a:r>
            <a:endParaRPr lang="it-IT">
              <a:latin typeface="Calibri"/>
              <a:cs typeface="Calibri"/>
            </a:endParaRPr>
          </a:p>
          <a:p>
            <a:pPr algn="l"/>
            <a:endParaRPr lang="it-IT" dirty="0">
              <a:latin typeface="Tahoma"/>
              <a:ea typeface="Tahoma"/>
              <a:cs typeface="Tahoma"/>
            </a:endParaRPr>
          </a:p>
        </p:txBody>
      </p:sp>
    </p:spTree>
    <p:extLst>
      <p:ext uri="{BB962C8B-B14F-4D97-AF65-F5344CB8AC3E}">
        <p14:creationId xmlns:p14="http://schemas.microsoft.com/office/powerpoint/2010/main" val="3740672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CCF55F8-E5B8-4166-8741-107675061E0F}"/>
              </a:ext>
            </a:extLst>
          </p:cNvPr>
          <p:cNvSpPr>
            <a:spLocks noGrp="1"/>
          </p:cNvSpPr>
          <p:nvPr>
            <p:ph type="title"/>
          </p:nvPr>
        </p:nvSpPr>
        <p:spPr>
          <a:xfrm>
            <a:off x="630936" y="640080"/>
            <a:ext cx="4818888" cy="1481328"/>
          </a:xfrm>
        </p:spPr>
        <p:txBody>
          <a:bodyPr anchor="b">
            <a:normAutofit/>
          </a:bodyPr>
          <a:lstStyle/>
          <a:p>
            <a:r>
              <a:rPr lang="it-IT" sz="5600" dirty="0" err="1"/>
              <a:t>Our</a:t>
            </a:r>
            <a:r>
              <a:rPr lang="it-IT" sz="5600" dirty="0"/>
              <a:t> </a:t>
            </a:r>
            <a:r>
              <a:rPr lang="it-IT" sz="5600" dirty="0" err="1"/>
              <a:t>solution</a:t>
            </a:r>
          </a:p>
        </p:txBody>
      </p:sp>
      <p:sp>
        <p:nvSpPr>
          <p:cNvPr id="47"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2C5AA3"/>
          </a:solidFill>
          <a:ln w="38100" cap="rnd">
            <a:solidFill>
              <a:srgbClr val="2C5AA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121A576A-8752-42CD-AD94-9C910D62AB32}"/>
              </a:ext>
            </a:extLst>
          </p:cNvPr>
          <p:cNvSpPr>
            <a:spLocks noGrp="1"/>
          </p:cNvSpPr>
          <p:nvPr>
            <p:ph idx="1"/>
          </p:nvPr>
        </p:nvSpPr>
        <p:spPr>
          <a:xfrm>
            <a:off x="630936" y="2660904"/>
            <a:ext cx="4828413" cy="3747897"/>
          </a:xfrm>
        </p:spPr>
        <p:txBody>
          <a:bodyPr vert="horz" lIns="91440" tIns="45720" rIns="91440" bIns="45720" rtlCol="0" anchor="t">
            <a:noAutofit/>
          </a:bodyPr>
          <a:lstStyle/>
          <a:p>
            <a:pPr>
              <a:lnSpc>
                <a:spcPct val="100000"/>
              </a:lnSpc>
              <a:buNone/>
            </a:pPr>
            <a:r>
              <a:rPr lang="it-IT" sz="1600" dirty="0">
                <a:latin typeface="Calibri"/>
                <a:ea typeface="+mn-lt"/>
                <a:cs typeface="+mn-lt"/>
              </a:rPr>
              <a:t>The </a:t>
            </a:r>
            <a:r>
              <a:rPr lang="it-IT" sz="1600" err="1">
                <a:latin typeface="Calibri"/>
                <a:ea typeface="+mn-lt"/>
                <a:cs typeface="+mn-lt"/>
              </a:rPr>
              <a:t>divice</a:t>
            </a:r>
            <a:r>
              <a:rPr lang="it-IT" sz="1600" dirty="0">
                <a:latin typeface="Calibri"/>
                <a:ea typeface="+mn-lt"/>
                <a:cs typeface="+mn-lt"/>
              </a:rPr>
              <a:t> must </a:t>
            </a:r>
            <a:r>
              <a:rPr lang="it-IT" sz="1600" err="1">
                <a:latin typeface="Calibri"/>
                <a:ea typeface="+mn-lt"/>
                <a:cs typeface="+mn-lt"/>
              </a:rPr>
              <a:t>therefore</a:t>
            </a:r>
            <a:r>
              <a:rPr lang="it-IT" sz="1600" dirty="0">
                <a:latin typeface="Calibri"/>
                <a:ea typeface="+mn-lt"/>
                <a:cs typeface="+mn-lt"/>
              </a:rPr>
              <a:t> be </a:t>
            </a:r>
            <a:r>
              <a:rPr lang="it-IT" sz="1600" err="1">
                <a:latin typeface="Calibri"/>
                <a:ea typeface="+mn-lt"/>
                <a:cs typeface="+mn-lt"/>
              </a:rPr>
              <a:t>composed</a:t>
            </a:r>
            <a:r>
              <a:rPr lang="it-IT" sz="1600" dirty="0">
                <a:latin typeface="Calibri"/>
                <a:ea typeface="+mn-lt"/>
                <a:cs typeface="+mn-lt"/>
              </a:rPr>
              <a:t> of </a:t>
            </a:r>
            <a:r>
              <a:rPr lang="it-IT" sz="1600" err="1">
                <a:latin typeface="Calibri"/>
                <a:ea typeface="+mn-lt"/>
                <a:cs typeface="+mn-lt"/>
              </a:rPr>
              <a:t>three</a:t>
            </a:r>
            <a:r>
              <a:rPr lang="it-IT" sz="1600" dirty="0">
                <a:latin typeface="Calibri"/>
                <a:ea typeface="+mn-lt"/>
                <a:cs typeface="+mn-lt"/>
              </a:rPr>
              <a:t> </a:t>
            </a:r>
            <a:r>
              <a:rPr lang="it-IT" sz="1600" err="1">
                <a:latin typeface="Calibri"/>
                <a:ea typeface="+mn-lt"/>
                <a:cs typeface="+mn-lt"/>
              </a:rPr>
              <a:t>sensors</a:t>
            </a:r>
            <a:r>
              <a:rPr lang="it-IT" sz="1600" dirty="0">
                <a:latin typeface="Calibri"/>
                <a:ea typeface="+mn-lt"/>
                <a:cs typeface="+mn-lt"/>
              </a:rPr>
              <a:t>, </a:t>
            </a:r>
            <a:r>
              <a:rPr lang="it-IT" sz="1600" err="1">
                <a:latin typeface="Calibri"/>
                <a:ea typeface="+mn-lt"/>
                <a:cs typeface="+mn-lt"/>
              </a:rPr>
              <a:t>each</a:t>
            </a:r>
            <a:r>
              <a:rPr lang="it-IT" sz="1600" dirty="0">
                <a:latin typeface="Calibri"/>
                <a:ea typeface="+mn-lt"/>
                <a:cs typeface="+mn-lt"/>
              </a:rPr>
              <a:t> with a </a:t>
            </a:r>
            <a:r>
              <a:rPr lang="it-IT" sz="1600" err="1">
                <a:latin typeface="Calibri"/>
                <a:ea typeface="+mn-lt"/>
                <a:cs typeface="+mn-lt"/>
              </a:rPr>
              <a:t>different</a:t>
            </a:r>
            <a:r>
              <a:rPr lang="it-IT" sz="1600" dirty="0">
                <a:latin typeface="Calibri"/>
                <a:ea typeface="+mn-lt"/>
                <a:cs typeface="+mn-lt"/>
              </a:rPr>
              <a:t> and </a:t>
            </a:r>
            <a:r>
              <a:rPr lang="it-IT" sz="1600" err="1">
                <a:latin typeface="Calibri"/>
                <a:ea typeface="+mn-lt"/>
                <a:cs typeface="+mn-lt"/>
              </a:rPr>
              <a:t>specific</a:t>
            </a:r>
            <a:r>
              <a:rPr lang="it-IT" sz="1600" dirty="0">
                <a:latin typeface="Calibri"/>
                <a:ea typeface="+mn-lt"/>
                <a:cs typeface="+mn-lt"/>
              </a:rPr>
              <a:t> task:</a:t>
            </a:r>
            <a:endParaRPr lang="it-IT" sz="1600">
              <a:latin typeface="Calibri"/>
              <a:cs typeface="Calibri"/>
            </a:endParaRPr>
          </a:p>
          <a:p>
            <a:pPr>
              <a:lnSpc>
                <a:spcPct val="100000"/>
              </a:lnSpc>
              <a:buNone/>
            </a:pPr>
            <a:r>
              <a:rPr lang="it-IT" sz="1600" dirty="0">
                <a:latin typeface="Calibri"/>
                <a:ea typeface="+mn-lt"/>
                <a:cs typeface="+mn-lt"/>
              </a:rPr>
              <a:t>·</a:t>
            </a:r>
            <a:r>
              <a:rPr lang="it-IT" sz="1600" b="1" err="1">
                <a:latin typeface="Calibri"/>
                <a:ea typeface="+mn-lt"/>
                <a:cs typeface="+mn-lt"/>
              </a:rPr>
              <a:t>Pulse</a:t>
            </a:r>
            <a:r>
              <a:rPr lang="it-IT" sz="1600" b="1" dirty="0">
                <a:latin typeface="Calibri"/>
                <a:ea typeface="+mn-lt"/>
                <a:cs typeface="+mn-lt"/>
              </a:rPr>
              <a:t> </a:t>
            </a:r>
            <a:r>
              <a:rPr lang="it-IT" sz="1600" b="1" err="1">
                <a:latin typeface="Calibri"/>
                <a:ea typeface="+mn-lt"/>
                <a:cs typeface="+mn-lt"/>
              </a:rPr>
              <a:t>Oximeter</a:t>
            </a:r>
            <a:r>
              <a:rPr lang="it-IT" sz="1600" b="1" dirty="0">
                <a:latin typeface="Calibri"/>
                <a:ea typeface="+mn-lt"/>
                <a:cs typeface="+mn-lt"/>
              </a:rPr>
              <a:t> Sensor</a:t>
            </a:r>
            <a:r>
              <a:rPr lang="it-IT" sz="1600" dirty="0">
                <a:latin typeface="Calibri"/>
                <a:ea typeface="+mn-lt"/>
                <a:cs typeface="+mn-lt"/>
              </a:rPr>
              <a:t>, </a:t>
            </a:r>
            <a:r>
              <a:rPr lang="it-IT" sz="1600" err="1">
                <a:latin typeface="Calibri"/>
                <a:ea typeface="+mn-lt"/>
                <a:cs typeface="+mn-lt"/>
              </a:rPr>
              <a:t>used</a:t>
            </a:r>
            <a:r>
              <a:rPr lang="it-IT" sz="1600" dirty="0">
                <a:latin typeface="Calibri"/>
                <a:ea typeface="+mn-lt"/>
                <a:cs typeface="+mn-lt"/>
              </a:rPr>
              <a:t> to monitor </a:t>
            </a:r>
            <a:r>
              <a:rPr lang="it-IT" sz="1600" err="1">
                <a:latin typeface="Calibri"/>
                <a:ea typeface="+mn-lt"/>
                <a:cs typeface="+mn-lt"/>
              </a:rPr>
              <a:t>heart</a:t>
            </a:r>
            <a:r>
              <a:rPr lang="it-IT" sz="1600" dirty="0">
                <a:latin typeface="Calibri"/>
                <a:ea typeface="+mn-lt"/>
                <a:cs typeface="+mn-lt"/>
              </a:rPr>
              <a:t> rate and </a:t>
            </a:r>
            <a:r>
              <a:rPr lang="it-IT" sz="1600" err="1">
                <a:latin typeface="Calibri"/>
                <a:ea typeface="+mn-lt"/>
                <a:cs typeface="+mn-lt"/>
              </a:rPr>
              <a:t>oxygenation</a:t>
            </a:r>
            <a:r>
              <a:rPr lang="it-IT" sz="1600" dirty="0">
                <a:latin typeface="Calibri"/>
                <a:ea typeface="+mn-lt"/>
                <a:cs typeface="+mn-lt"/>
              </a:rPr>
              <a:t>;</a:t>
            </a:r>
            <a:endParaRPr lang="it-IT" sz="1600">
              <a:latin typeface="Calibri"/>
              <a:cs typeface="Calibri"/>
            </a:endParaRPr>
          </a:p>
          <a:p>
            <a:pPr>
              <a:lnSpc>
                <a:spcPct val="100000"/>
              </a:lnSpc>
              <a:buNone/>
            </a:pPr>
            <a:r>
              <a:rPr lang="it-IT" sz="1600" dirty="0">
                <a:latin typeface="Calibri"/>
                <a:ea typeface="+mn-lt"/>
                <a:cs typeface="+mn-lt"/>
              </a:rPr>
              <a:t>·</a:t>
            </a:r>
            <a:r>
              <a:rPr lang="it-IT" sz="1600" b="1" dirty="0">
                <a:latin typeface="Calibri"/>
                <a:ea typeface="+mn-lt"/>
                <a:cs typeface="+mn-lt"/>
              </a:rPr>
              <a:t>Temperature </a:t>
            </a:r>
            <a:r>
              <a:rPr lang="it-IT" sz="1600" b="1" err="1">
                <a:latin typeface="Calibri"/>
                <a:ea typeface="+mn-lt"/>
                <a:cs typeface="+mn-lt"/>
              </a:rPr>
              <a:t>sensor</a:t>
            </a:r>
            <a:r>
              <a:rPr lang="it-IT" sz="1600" dirty="0">
                <a:latin typeface="Calibri"/>
                <a:ea typeface="+mn-lt"/>
                <a:cs typeface="+mn-lt"/>
              </a:rPr>
              <a:t>, </a:t>
            </a:r>
            <a:r>
              <a:rPr lang="it-IT" sz="1600" err="1">
                <a:latin typeface="Calibri"/>
                <a:ea typeface="+mn-lt"/>
                <a:cs typeface="+mn-lt"/>
              </a:rPr>
              <a:t>is</a:t>
            </a:r>
            <a:r>
              <a:rPr lang="it-IT" sz="1600" dirty="0">
                <a:latin typeface="Calibri"/>
                <a:ea typeface="+mn-lt"/>
                <a:cs typeface="+mn-lt"/>
              </a:rPr>
              <a:t> </a:t>
            </a:r>
            <a:r>
              <a:rPr lang="it-IT" sz="1600" err="1">
                <a:latin typeface="Calibri"/>
                <a:ea typeface="+mn-lt"/>
                <a:cs typeface="+mn-lt"/>
              </a:rPr>
              <a:t>used</a:t>
            </a:r>
            <a:r>
              <a:rPr lang="it-IT" sz="1600" dirty="0">
                <a:latin typeface="Calibri"/>
                <a:ea typeface="+mn-lt"/>
                <a:cs typeface="+mn-lt"/>
              </a:rPr>
              <a:t> to monitor the </a:t>
            </a:r>
            <a:r>
              <a:rPr lang="it-IT" sz="1600" err="1">
                <a:latin typeface="Calibri"/>
                <a:ea typeface="+mn-lt"/>
                <a:cs typeface="+mn-lt"/>
              </a:rPr>
              <a:t>patient's</a:t>
            </a:r>
            <a:r>
              <a:rPr lang="it-IT" sz="1600" dirty="0">
                <a:latin typeface="Calibri"/>
                <a:ea typeface="+mn-lt"/>
                <a:cs typeface="+mn-lt"/>
              </a:rPr>
              <a:t> body temperature;</a:t>
            </a:r>
            <a:endParaRPr lang="it-IT" sz="1600">
              <a:latin typeface="Calibri"/>
              <a:cs typeface="Calibri"/>
            </a:endParaRPr>
          </a:p>
          <a:p>
            <a:pPr>
              <a:lnSpc>
                <a:spcPct val="100000"/>
              </a:lnSpc>
              <a:buNone/>
            </a:pPr>
            <a:r>
              <a:rPr lang="it-IT" sz="1600" dirty="0">
                <a:latin typeface="Calibri"/>
                <a:ea typeface="+mn-lt"/>
                <a:cs typeface="+mn-lt"/>
              </a:rPr>
              <a:t>·</a:t>
            </a:r>
            <a:r>
              <a:rPr lang="it-IT" sz="1600" b="1" dirty="0">
                <a:latin typeface="Calibri"/>
                <a:ea typeface="+mn-lt"/>
                <a:cs typeface="+mn-lt"/>
              </a:rPr>
              <a:t>Temperature and </a:t>
            </a:r>
            <a:r>
              <a:rPr lang="it-IT" sz="1600" b="1" err="1">
                <a:latin typeface="Calibri"/>
                <a:ea typeface="+mn-lt"/>
                <a:cs typeface="+mn-lt"/>
              </a:rPr>
              <a:t>humidity</a:t>
            </a:r>
            <a:r>
              <a:rPr lang="it-IT" sz="1600" b="1" dirty="0">
                <a:latin typeface="Calibri"/>
                <a:ea typeface="+mn-lt"/>
                <a:cs typeface="+mn-lt"/>
              </a:rPr>
              <a:t> </a:t>
            </a:r>
            <a:r>
              <a:rPr lang="it-IT" sz="1600" b="1" err="1">
                <a:latin typeface="Calibri"/>
                <a:ea typeface="+mn-lt"/>
                <a:cs typeface="+mn-lt"/>
              </a:rPr>
              <a:t>sensor</a:t>
            </a:r>
            <a:r>
              <a:rPr lang="it-IT" sz="1600" dirty="0">
                <a:latin typeface="Calibri"/>
                <a:ea typeface="+mn-lt"/>
                <a:cs typeface="+mn-lt"/>
              </a:rPr>
              <a:t>, </a:t>
            </a:r>
            <a:r>
              <a:rPr lang="it-IT" sz="1600" err="1">
                <a:latin typeface="Calibri"/>
                <a:ea typeface="+mn-lt"/>
                <a:cs typeface="+mn-lt"/>
              </a:rPr>
              <a:t>is</a:t>
            </a:r>
            <a:r>
              <a:rPr lang="it-IT" sz="1600" dirty="0">
                <a:latin typeface="Calibri"/>
                <a:ea typeface="+mn-lt"/>
                <a:cs typeface="+mn-lt"/>
              </a:rPr>
              <a:t> </a:t>
            </a:r>
            <a:r>
              <a:rPr lang="it-IT" sz="1600" err="1">
                <a:latin typeface="Calibri"/>
                <a:ea typeface="+mn-lt"/>
                <a:cs typeface="+mn-lt"/>
              </a:rPr>
              <a:t>used</a:t>
            </a:r>
            <a:r>
              <a:rPr lang="it-IT" sz="1600" dirty="0">
                <a:latin typeface="Calibri"/>
                <a:ea typeface="+mn-lt"/>
                <a:cs typeface="+mn-lt"/>
              </a:rPr>
              <a:t> to monitor the temperature and </a:t>
            </a:r>
            <a:r>
              <a:rPr lang="it-IT" sz="1600" err="1">
                <a:latin typeface="Calibri"/>
                <a:ea typeface="+mn-lt"/>
                <a:cs typeface="+mn-lt"/>
              </a:rPr>
              <a:t>humidity</a:t>
            </a:r>
            <a:r>
              <a:rPr lang="it-IT" sz="1600" dirty="0">
                <a:latin typeface="Calibri"/>
                <a:ea typeface="+mn-lt"/>
                <a:cs typeface="+mn-lt"/>
              </a:rPr>
              <a:t> of the room </a:t>
            </a:r>
            <a:r>
              <a:rPr lang="it-IT" sz="1600" err="1">
                <a:latin typeface="Calibri"/>
                <a:ea typeface="+mn-lt"/>
                <a:cs typeface="+mn-lt"/>
              </a:rPr>
              <a:t>where</a:t>
            </a:r>
            <a:r>
              <a:rPr lang="it-IT" sz="1600" dirty="0">
                <a:latin typeface="Calibri"/>
                <a:ea typeface="+mn-lt"/>
                <a:cs typeface="+mn-lt"/>
              </a:rPr>
              <a:t> the </a:t>
            </a:r>
            <a:r>
              <a:rPr lang="it-IT" sz="1600" err="1">
                <a:latin typeface="Calibri"/>
                <a:ea typeface="+mn-lt"/>
                <a:cs typeface="+mn-lt"/>
              </a:rPr>
              <a:t>patient</a:t>
            </a:r>
            <a:r>
              <a:rPr lang="it-IT" sz="1600" dirty="0">
                <a:latin typeface="Calibri"/>
                <a:ea typeface="+mn-lt"/>
                <a:cs typeface="+mn-lt"/>
              </a:rPr>
              <a:t> </a:t>
            </a:r>
            <a:r>
              <a:rPr lang="it-IT" sz="1600" err="1">
                <a:latin typeface="Calibri"/>
                <a:ea typeface="+mn-lt"/>
                <a:cs typeface="+mn-lt"/>
              </a:rPr>
              <a:t>is</a:t>
            </a:r>
            <a:r>
              <a:rPr lang="it-IT" sz="1600" dirty="0">
                <a:latin typeface="Calibri"/>
                <a:ea typeface="+mn-lt"/>
                <a:cs typeface="+mn-lt"/>
              </a:rPr>
              <a:t>, </a:t>
            </a:r>
            <a:r>
              <a:rPr lang="it-IT" sz="1600" err="1">
                <a:latin typeface="Calibri"/>
                <a:ea typeface="+mn-lt"/>
                <a:cs typeface="+mn-lt"/>
              </a:rPr>
              <a:t>as</a:t>
            </a:r>
            <a:r>
              <a:rPr lang="it-IT" sz="1600" dirty="0">
                <a:latin typeface="Calibri"/>
                <a:ea typeface="+mn-lt"/>
                <a:cs typeface="+mn-lt"/>
              </a:rPr>
              <a:t> </a:t>
            </a:r>
            <a:r>
              <a:rPr lang="it-IT" sz="1600" err="1">
                <a:latin typeface="Calibri"/>
                <a:ea typeface="+mn-lt"/>
                <a:cs typeface="+mn-lt"/>
              </a:rPr>
              <a:t>these</a:t>
            </a:r>
            <a:r>
              <a:rPr lang="it-IT" sz="1600" dirty="0">
                <a:latin typeface="Calibri"/>
                <a:ea typeface="+mn-lt"/>
                <a:cs typeface="+mn-lt"/>
              </a:rPr>
              <a:t> </a:t>
            </a:r>
            <a:r>
              <a:rPr lang="it-IT" sz="1600" err="1">
                <a:latin typeface="Calibri"/>
                <a:ea typeface="+mn-lt"/>
                <a:cs typeface="+mn-lt"/>
              </a:rPr>
              <a:t>conditions</a:t>
            </a:r>
            <a:r>
              <a:rPr lang="it-IT" sz="1600" dirty="0">
                <a:latin typeface="Calibri"/>
                <a:ea typeface="+mn-lt"/>
                <a:cs typeface="+mn-lt"/>
              </a:rPr>
              <a:t> </a:t>
            </a:r>
            <a:r>
              <a:rPr lang="it-IT" sz="1600" err="1">
                <a:latin typeface="Calibri"/>
                <a:ea typeface="+mn-lt"/>
                <a:cs typeface="+mn-lt"/>
              </a:rPr>
              <a:t>could</a:t>
            </a:r>
            <a:r>
              <a:rPr lang="it-IT" sz="1600" dirty="0">
                <a:latin typeface="Calibri"/>
                <a:ea typeface="+mn-lt"/>
                <a:cs typeface="+mn-lt"/>
              </a:rPr>
              <a:t> </a:t>
            </a:r>
            <a:r>
              <a:rPr lang="it-IT" sz="1600" err="1">
                <a:latin typeface="Calibri"/>
                <a:ea typeface="+mn-lt"/>
                <a:cs typeface="+mn-lt"/>
              </a:rPr>
              <a:t>bring</a:t>
            </a:r>
            <a:r>
              <a:rPr lang="it-IT" sz="1600" dirty="0">
                <a:latin typeface="Calibri"/>
                <a:ea typeface="+mn-lt"/>
                <a:cs typeface="+mn-lt"/>
              </a:rPr>
              <a:t> </a:t>
            </a:r>
            <a:r>
              <a:rPr lang="it-IT" sz="1600" err="1">
                <a:latin typeface="Calibri"/>
                <a:ea typeface="+mn-lt"/>
                <a:cs typeface="+mn-lt"/>
              </a:rPr>
              <a:t>significant</a:t>
            </a:r>
            <a:r>
              <a:rPr lang="it-IT" sz="1600" dirty="0">
                <a:latin typeface="Calibri"/>
                <a:ea typeface="+mn-lt"/>
                <a:cs typeface="+mn-lt"/>
              </a:rPr>
              <a:t> </a:t>
            </a:r>
            <a:r>
              <a:rPr lang="it-IT" sz="1600" err="1">
                <a:latin typeface="Calibri"/>
                <a:ea typeface="+mn-lt"/>
                <a:cs typeface="+mn-lt"/>
              </a:rPr>
              <a:t>changes</a:t>
            </a:r>
            <a:r>
              <a:rPr lang="it-IT" sz="1600" dirty="0">
                <a:latin typeface="Calibri"/>
                <a:ea typeface="+mn-lt"/>
                <a:cs typeface="+mn-lt"/>
              </a:rPr>
              <a:t> in the </a:t>
            </a:r>
            <a:r>
              <a:rPr lang="it-IT" sz="1600" err="1">
                <a:latin typeface="Calibri"/>
                <a:ea typeface="+mn-lt"/>
                <a:cs typeface="+mn-lt"/>
              </a:rPr>
              <a:t>parameters</a:t>
            </a:r>
            <a:r>
              <a:rPr lang="it-IT" sz="1600" dirty="0">
                <a:latin typeface="Calibri"/>
                <a:ea typeface="+mn-lt"/>
                <a:cs typeface="+mn-lt"/>
              </a:rPr>
              <a:t> </a:t>
            </a:r>
            <a:r>
              <a:rPr lang="it-IT" sz="1600" err="1">
                <a:latin typeface="Calibri"/>
                <a:ea typeface="+mn-lt"/>
                <a:cs typeface="+mn-lt"/>
              </a:rPr>
              <a:t>previously</a:t>
            </a:r>
            <a:r>
              <a:rPr lang="it-IT" sz="1600" dirty="0">
                <a:latin typeface="Calibri"/>
                <a:ea typeface="+mn-lt"/>
                <a:cs typeface="+mn-lt"/>
              </a:rPr>
              <a:t> </a:t>
            </a:r>
            <a:r>
              <a:rPr lang="it-IT" sz="1600" err="1">
                <a:latin typeface="Calibri"/>
                <a:ea typeface="+mn-lt"/>
                <a:cs typeface="+mn-lt"/>
              </a:rPr>
              <a:t>described</a:t>
            </a:r>
            <a:r>
              <a:rPr lang="it-IT" sz="1600" dirty="0">
                <a:latin typeface="Calibri"/>
                <a:ea typeface="+mn-lt"/>
                <a:cs typeface="+mn-lt"/>
              </a:rPr>
              <a:t>.</a:t>
            </a:r>
            <a:endParaRPr lang="it-IT" sz="1600">
              <a:latin typeface="Calibri"/>
              <a:cs typeface="Calibri"/>
            </a:endParaRPr>
          </a:p>
          <a:p>
            <a:pPr>
              <a:lnSpc>
                <a:spcPct val="100000"/>
              </a:lnSpc>
              <a:buNone/>
            </a:pPr>
            <a:r>
              <a:rPr lang="it-IT" sz="1600" dirty="0">
                <a:latin typeface="Calibri"/>
                <a:ea typeface="+mn-lt"/>
                <a:cs typeface="+mn-lt"/>
              </a:rPr>
              <a:t>The device </a:t>
            </a:r>
            <a:r>
              <a:rPr lang="it-IT" sz="1600" err="1">
                <a:latin typeface="Calibri"/>
                <a:ea typeface="+mn-lt"/>
                <a:cs typeface="+mn-lt"/>
              </a:rPr>
              <a:t>will</a:t>
            </a:r>
            <a:r>
              <a:rPr lang="it-IT" sz="1600" dirty="0">
                <a:latin typeface="Calibri"/>
                <a:ea typeface="+mn-lt"/>
                <a:cs typeface="+mn-lt"/>
              </a:rPr>
              <a:t> input </a:t>
            </a:r>
            <a:r>
              <a:rPr lang="it-IT" sz="1600" err="1">
                <a:latin typeface="Calibri"/>
                <a:ea typeface="+mn-lt"/>
                <a:cs typeface="+mn-lt"/>
              </a:rPr>
              <a:t>all</a:t>
            </a:r>
            <a:r>
              <a:rPr lang="it-IT" sz="1600" dirty="0">
                <a:latin typeface="Calibri"/>
                <a:ea typeface="+mn-lt"/>
                <a:cs typeface="+mn-lt"/>
              </a:rPr>
              <a:t> the </a:t>
            </a:r>
            <a:r>
              <a:rPr lang="it-IT" sz="1600" err="1">
                <a:latin typeface="Calibri"/>
                <a:ea typeface="+mn-lt"/>
                <a:cs typeface="+mn-lt"/>
              </a:rPr>
              <a:t>above</a:t>
            </a:r>
            <a:r>
              <a:rPr lang="it-IT" sz="1600" dirty="0">
                <a:latin typeface="Calibri"/>
                <a:ea typeface="+mn-lt"/>
                <a:cs typeface="+mn-lt"/>
              </a:rPr>
              <a:t> </a:t>
            </a:r>
            <a:r>
              <a:rPr lang="it-IT" sz="1600" err="1">
                <a:latin typeface="Calibri"/>
                <a:ea typeface="+mn-lt"/>
                <a:cs typeface="+mn-lt"/>
              </a:rPr>
              <a:t>parameters</a:t>
            </a:r>
            <a:r>
              <a:rPr lang="it-IT" sz="1600" dirty="0">
                <a:latin typeface="Calibri"/>
                <a:ea typeface="+mn-lt"/>
                <a:cs typeface="+mn-lt"/>
              </a:rPr>
              <a:t> and </a:t>
            </a:r>
            <a:r>
              <a:rPr lang="it-IT" sz="1600" err="1">
                <a:latin typeface="Calibri"/>
                <a:ea typeface="+mn-lt"/>
                <a:cs typeface="+mn-lt"/>
              </a:rPr>
              <a:t>then</a:t>
            </a:r>
            <a:r>
              <a:rPr lang="it-IT" sz="1600" dirty="0">
                <a:latin typeface="Calibri"/>
                <a:ea typeface="+mn-lt"/>
                <a:cs typeface="+mn-lt"/>
              </a:rPr>
              <a:t> </a:t>
            </a:r>
            <a:r>
              <a:rPr lang="it-IT" sz="1600" err="1">
                <a:latin typeface="Calibri"/>
                <a:ea typeface="+mn-lt"/>
                <a:cs typeface="+mn-lt"/>
              </a:rPr>
              <a:t>bring</a:t>
            </a:r>
            <a:r>
              <a:rPr lang="it-IT" sz="1600" dirty="0">
                <a:latin typeface="Calibri"/>
                <a:ea typeface="+mn-lt"/>
                <a:cs typeface="+mn-lt"/>
              </a:rPr>
              <a:t> </a:t>
            </a:r>
            <a:r>
              <a:rPr lang="it-IT" sz="1600" err="1">
                <a:latin typeface="Calibri"/>
                <a:ea typeface="+mn-lt"/>
                <a:cs typeface="+mn-lt"/>
              </a:rPr>
              <a:t>them</a:t>
            </a:r>
            <a:r>
              <a:rPr lang="it-IT" sz="1600" dirty="0">
                <a:latin typeface="Calibri"/>
                <a:ea typeface="+mn-lt"/>
                <a:cs typeface="+mn-lt"/>
              </a:rPr>
              <a:t> back to a single web page, by </a:t>
            </a:r>
            <a:r>
              <a:rPr lang="it-IT" sz="1600" err="1">
                <a:latin typeface="Calibri"/>
                <a:ea typeface="+mn-lt"/>
                <a:cs typeface="+mn-lt"/>
              </a:rPr>
              <a:t>entering</a:t>
            </a:r>
            <a:r>
              <a:rPr lang="it-IT" sz="1600" dirty="0">
                <a:latin typeface="Calibri"/>
                <a:ea typeface="+mn-lt"/>
                <a:cs typeface="+mn-lt"/>
              </a:rPr>
              <a:t> the IP </a:t>
            </a:r>
            <a:r>
              <a:rPr lang="it-IT" sz="1600" err="1">
                <a:latin typeface="Calibri"/>
                <a:ea typeface="+mn-lt"/>
                <a:cs typeface="+mn-lt"/>
              </a:rPr>
              <a:t>address</a:t>
            </a:r>
            <a:r>
              <a:rPr lang="it-IT" sz="1600" dirty="0">
                <a:latin typeface="Calibri"/>
                <a:ea typeface="+mn-lt"/>
                <a:cs typeface="+mn-lt"/>
              </a:rPr>
              <a:t>.</a:t>
            </a:r>
            <a:endParaRPr lang="it-IT" sz="1600">
              <a:latin typeface="Calibri"/>
              <a:cs typeface="Calibri"/>
            </a:endParaRPr>
          </a:p>
          <a:p>
            <a:pPr marL="0" indent="0">
              <a:lnSpc>
                <a:spcPct val="100000"/>
              </a:lnSpc>
              <a:buNone/>
            </a:pPr>
            <a:endParaRPr lang="it-IT" sz="1300"/>
          </a:p>
        </p:txBody>
      </p:sp>
      <mc:AlternateContent xmlns:mc="http://schemas.openxmlformats.org/markup-compatibility/2006" xmlns:p14="http://schemas.microsoft.com/office/powerpoint/2010/main">
        <mc:Choice Requires="p14">
          <p:contentPart p14:bwMode="auto" r:id="rId2">
            <p14:nvContentPartPr>
              <p14:cNvPr id="49" name="Ink 4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49" name="Ink 4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39" name="Immagine 39">
            <a:extLst>
              <a:ext uri="{FF2B5EF4-FFF2-40B4-BE49-F238E27FC236}">
                <a16:creationId xmlns:a16="http://schemas.microsoft.com/office/drawing/2014/main" id="{0742D370-F284-4FAE-850E-E0B609CBA358}"/>
              </a:ext>
            </a:extLst>
          </p:cNvPr>
          <p:cNvPicPr>
            <a:picLocks noChangeAspect="1"/>
          </p:cNvPicPr>
          <p:nvPr/>
        </p:nvPicPr>
        <p:blipFill>
          <a:blip r:embed="rId4"/>
          <a:stretch>
            <a:fillRect/>
          </a:stretch>
        </p:blipFill>
        <p:spPr>
          <a:xfrm>
            <a:off x="5594223" y="1081210"/>
            <a:ext cx="6211443" cy="4628905"/>
          </a:xfrm>
          <a:prstGeom prst="rect">
            <a:avLst/>
          </a:prstGeom>
        </p:spPr>
      </p:pic>
    </p:spTree>
    <p:extLst>
      <p:ext uri="{BB962C8B-B14F-4D97-AF65-F5344CB8AC3E}">
        <p14:creationId xmlns:p14="http://schemas.microsoft.com/office/powerpoint/2010/main" val="2300534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16C315-3BDC-4A20-9DCD-1FBD22CC8B4E}"/>
              </a:ext>
            </a:extLst>
          </p:cNvPr>
          <p:cNvSpPr>
            <a:spLocks noGrp="1"/>
          </p:cNvSpPr>
          <p:nvPr>
            <p:ph type="title"/>
          </p:nvPr>
        </p:nvSpPr>
        <p:spPr>
          <a:xfrm>
            <a:off x="839788" y="1448844"/>
            <a:ext cx="3932237" cy="3429000"/>
          </a:xfrm>
        </p:spPr>
        <p:txBody>
          <a:bodyPr anchor="ctr">
            <a:normAutofit/>
          </a:bodyPr>
          <a:lstStyle/>
          <a:p>
            <a:r>
              <a:rPr lang="it-IT" sz="6000"/>
              <a:t>State of the art</a:t>
            </a:r>
          </a:p>
        </p:txBody>
      </p:sp>
      <p:sp>
        <p:nvSpPr>
          <p:cNvPr id="7" name="Segnaposto contenuto 6">
            <a:extLst>
              <a:ext uri="{FF2B5EF4-FFF2-40B4-BE49-F238E27FC236}">
                <a16:creationId xmlns:a16="http://schemas.microsoft.com/office/drawing/2014/main" id="{07D5D149-DEE8-4F9F-95A2-3794893CA7C9}"/>
              </a:ext>
            </a:extLst>
          </p:cNvPr>
          <p:cNvSpPr>
            <a:spLocks noGrp="1"/>
          </p:cNvSpPr>
          <p:nvPr>
            <p:ph idx="1"/>
          </p:nvPr>
        </p:nvSpPr>
        <p:spPr/>
        <p:txBody>
          <a:bodyPr vert="horz" lIns="91440" tIns="45720" rIns="91440" bIns="45720" rtlCol="0" anchor="t">
            <a:normAutofit/>
          </a:bodyPr>
          <a:lstStyle/>
          <a:p>
            <a:pPr marL="0" indent="0">
              <a:lnSpc>
                <a:spcPct val="100000"/>
              </a:lnSpc>
              <a:buNone/>
            </a:pPr>
            <a:r>
              <a:rPr lang="it-IT" sz="1600" dirty="0">
                <a:latin typeface="Calibri"/>
                <a:cs typeface="Calibri"/>
              </a:rPr>
              <a:t>The first non-invasive </a:t>
            </a:r>
            <a:r>
              <a:rPr lang="it-IT" sz="1600" dirty="0" err="1">
                <a:latin typeface="Calibri"/>
                <a:cs typeface="Calibri"/>
              </a:rPr>
              <a:t>oximeters</a:t>
            </a:r>
            <a:r>
              <a:rPr lang="it-IT" sz="1600" dirty="0">
                <a:latin typeface="Calibri"/>
                <a:cs typeface="Calibri"/>
              </a:rPr>
              <a:t> </a:t>
            </a:r>
            <a:r>
              <a:rPr lang="it-IT" sz="1600" dirty="0" err="1">
                <a:latin typeface="Calibri"/>
                <a:cs typeface="Calibri"/>
              </a:rPr>
              <a:t>were</a:t>
            </a:r>
            <a:r>
              <a:rPr lang="it-IT" sz="1600" dirty="0">
                <a:latin typeface="Calibri"/>
                <a:cs typeface="Calibri"/>
              </a:rPr>
              <a:t> the </a:t>
            </a:r>
            <a:r>
              <a:rPr lang="it-IT" sz="1600" dirty="0" err="1">
                <a:latin typeface="Calibri"/>
                <a:cs typeface="Calibri"/>
              </a:rPr>
              <a:t>ear</a:t>
            </a:r>
            <a:r>
              <a:rPr lang="it-IT" sz="1600" dirty="0">
                <a:latin typeface="Calibri"/>
                <a:cs typeface="Calibri"/>
              </a:rPr>
              <a:t> </a:t>
            </a:r>
            <a:r>
              <a:rPr lang="it-IT" sz="1600" dirty="0" err="1">
                <a:latin typeface="Calibri"/>
                <a:cs typeface="Calibri"/>
              </a:rPr>
              <a:t>oximeters</a:t>
            </a:r>
            <a:r>
              <a:rPr lang="it-IT" sz="1600" dirty="0">
                <a:latin typeface="Calibri"/>
                <a:cs typeface="Calibri"/>
              </a:rPr>
              <a:t> </a:t>
            </a:r>
            <a:r>
              <a:rPr lang="it-IT" sz="1600" dirty="0" err="1">
                <a:latin typeface="Calibri"/>
                <a:cs typeface="Calibri"/>
              </a:rPr>
              <a:t>around</a:t>
            </a:r>
            <a:r>
              <a:rPr lang="it-IT" sz="1600" dirty="0">
                <a:latin typeface="Calibri"/>
                <a:cs typeface="Calibri"/>
              </a:rPr>
              <a:t> 1935, </a:t>
            </a:r>
            <a:r>
              <a:rPr lang="it-IT" sz="1600" dirty="0" err="1">
                <a:latin typeface="Calibri"/>
                <a:cs typeface="Calibri"/>
              </a:rPr>
              <a:t>but</a:t>
            </a:r>
            <a:r>
              <a:rPr lang="it-IT" sz="1600" dirty="0">
                <a:latin typeface="Calibri"/>
                <a:cs typeface="Calibri"/>
              </a:rPr>
              <a:t> </a:t>
            </a:r>
            <a:r>
              <a:rPr lang="it-IT" sz="1600" dirty="0" err="1">
                <a:latin typeface="Calibri"/>
                <a:cs typeface="Calibri"/>
              </a:rPr>
              <a:t>it</a:t>
            </a:r>
            <a:r>
              <a:rPr lang="it-IT" sz="1600" dirty="0">
                <a:latin typeface="Calibri"/>
                <a:cs typeface="Calibri"/>
              </a:rPr>
              <a:t> </a:t>
            </a:r>
            <a:r>
              <a:rPr lang="it-IT" sz="1600" dirty="0" err="1">
                <a:latin typeface="Calibri"/>
                <a:cs typeface="Calibri"/>
              </a:rPr>
              <a:t>had</a:t>
            </a:r>
            <a:r>
              <a:rPr lang="it-IT" sz="1600" dirty="0">
                <a:latin typeface="Calibri"/>
                <a:cs typeface="Calibri"/>
              </a:rPr>
              <a:t> </a:t>
            </a:r>
            <a:r>
              <a:rPr lang="it-IT" sz="1600" dirty="0" err="1">
                <a:latin typeface="Calibri"/>
                <a:cs typeface="Calibri"/>
              </a:rPr>
              <a:t>too</a:t>
            </a:r>
            <a:r>
              <a:rPr lang="it-IT" sz="1600" dirty="0">
                <a:latin typeface="Calibri"/>
                <a:cs typeface="Calibri"/>
              </a:rPr>
              <a:t> </a:t>
            </a:r>
            <a:r>
              <a:rPr lang="it-IT" sz="1600" dirty="0" err="1">
                <a:latin typeface="Calibri"/>
                <a:cs typeface="Calibri"/>
              </a:rPr>
              <a:t>many</a:t>
            </a:r>
            <a:r>
              <a:rPr lang="it-IT" sz="1600" dirty="0">
                <a:latin typeface="Calibri"/>
                <a:cs typeface="Calibri"/>
              </a:rPr>
              <a:t> </a:t>
            </a:r>
            <a:r>
              <a:rPr lang="it-IT" sz="1600" dirty="0" err="1">
                <a:latin typeface="Calibri"/>
                <a:cs typeface="Calibri"/>
              </a:rPr>
              <a:t>problems</a:t>
            </a:r>
            <a:r>
              <a:rPr lang="it-IT" sz="1600" dirty="0">
                <a:latin typeface="Calibri"/>
                <a:cs typeface="Calibri"/>
              </a:rPr>
              <a:t>: </a:t>
            </a:r>
          </a:p>
          <a:p>
            <a:pPr>
              <a:lnSpc>
                <a:spcPct val="100000"/>
              </a:lnSpc>
            </a:pPr>
            <a:r>
              <a:rPr lang="it-IT" sz="1600" err="1">
                <a:latin typeface="Calibri"/>
                <a:cs typeface="Calibri"/>
              </a:rPr>
              <a:t>Inability</a:t>
            </a:r>
            <a:r>
              <a:rPr lang="it-IT" sz="1600" dirty="0">
                <a:latin typeface="Calibri"/>
                <a:cs typeface="Calibri"/>
              </a:rPr>
              <a:t> </a:t>
            </a:r>
            <a:r>
              <a:rPr lang="it-IT" sz="1600" err="1">
                <a:latin typeface="Calibri"/>
                <a:cs typeface="Calibri"/>
              </a:rPr>
              <a:t>todifferentiate</a:t>
            </a:r>
            <a:r>
              <a:rPr lang="it-IT" sz="1600" dirty="0">
                <a:latin typeface="Calibri"/>
                <a:cs typeface="Calibri"/>
              </a:rPr>
              <a:t> light </a:t>
            </a:r>
            <a:r>
              <a:rPr lang="it-IT" sz="1600" err="1">
                <a:latin typeface="Calibri"/>
                <a:cs typeface="Calibri"/>
              </a:rPr>
              <a:t>absorbion</a:t>
            </a:r>
            <a:r>
              <a:rPr lang="it-IT" sz="1600" dirty="0">
                <a:latin typeface="Calibri"/>
                <a:cs typeface="Calibri"/>
              </a:rPr>
              <a:t> due to </a:t>
            </a:r>
            <a:r>
              <a:rPr lang="it-IT" sz="1600" err="1">
                <a:latin typeface="Calibri"/>
                <a:cs typeface="Calibri"/>
              </a:rPr>
              <a:t>arterial</a:t>
            </a:r>
            <a:r>
              <a:rPr lang="it-IT" sz="1600" dirty="0">
                <a:latin typeface="Calibri"/>
                <a:cs typeface="Calibri"/>
              </a:rPr>
              <a:t> </a:t>
            </a:r>
            <a:r>
              <a:rPr lang="it-IT" sz="1600" err="1">
                <a:latin typeface="Calibri"/>
                <a:cs typeface="Calibri"/>
              </a:rPr>
              <a:t>blood</a:t>
            </a:r>
            <a:r>
              <a:rPr lang="it-IT" sz="1600" dirty="0">
                <a:latin typeface="Calibri"/>
                <a:cs typeface="Calibri"/>
              </a:rPr>
              <a:t> from the </a:t>
            </a:r>
            <a:r>
              <a:rPr lang="it-IT" sz="1600" err="1">
                <a:latin typeface="Calibri"/>
                <a:cs typeface="Calibri"/>
              </a:rPr>
              <a:t>venous</a:t>
            </a:r>
            <a:r>
              <a:rPr lang="it-IT" sz="1600" dirty="0">
                <a:latin typeface="Calibri"/>
                <a:cs typeface="Calibri"/>
              </a:rPr>
              <a:t> </a:t>
            </a:r>
            <a:r>
              <a:rPr lang="it-IT" sz="1600" err="1">
                <a:latin typeface="Calibri"/>
                <a:cs typeface="Calibri"/>
              </a:rPr>
              <a:t>blood</a:t>
            </a:r>
            <a:r>
              <a:rPr lang="it-IT" sz="1600" dirty="0">
                <a:latin typeface="Calibri"/>
                <a:cs typeface="Calibri"/>
              </a:rPr>
              <a:t> and </a:t>
            </a:r>
            <a:r>
              <a:rPr lang="it-IT" sz="1600" err="1">
                <a:latin typeface="Calibri"/>
                <a:cs typeface="Calibri"/>
              </a:rPr>
              <a:t>tissues</a:t>
            </a:r>
            <a:r>
              <a:rPr lang="it-IT" sz="1600" dirty="0">
                <a:latin typeface="Calibri"/>
                <a:cs typeface="Calibri"/>
              </a:rPr>
              <a:t>. </a:t>
            </a:r>
          </a:p>
          <a:p>
            <a:pPr>
              <a:lnSpc>
                <a:spcPct val="100000"/>
              </a:lnSpc>
            </a:pPr>
            <a:r>
              <a:rPr lang="it-IT" sz="1600" dirty="0">
                <a:latin typeface="Calibri"/>
                <a:cs typeface="Calibri"/>
              </a:rPr>
              <a:t>High cost of </a:t>
            </a:r>
            <a:r>
              <a:rPr lang="it-IT" sz="1600" err="1">
                <a:latin typeface="Calibri"/>
                <a:cs typeface="Calibri"/>
              </a:rPr>
              <a:t>instrumentation</a:t>
            </a:r>
            <a:endParaRPr lang="it-IT" sz="1600">
              <a:latin typeface="Calibri"/>
              <a:cs typeface="Calibri"/>
            </a:endParaRPr>
          </a:p>
          <a:p>
            <a:pPr marL="0" indent="0">
              <a:lnSpc>
                <a:spcPct val="100000"/>
              </a:lnSpc>
              <a:buNone/>
            </a:pPr>
            <a:r>
              <a:rPr lang="it-IT" sz="1600" err="1">
                <a:latin typeface="Calibri"/>
                <a:cs typeface="Calibri"/>
              </a:rPr>
              <a:t>Nowadays</a:t>
            </a:r>
            <a:r>
              <a:rPr lang="it-IT" sz="1600" dirty="0">
                <a:latin typeface="Calibri"/>
                <a:cs typeface="Calibri"/>
              </a:rPr>
              <a:t>, </a:t>
            </a:r>
            <a:r>
              <a:rPr lang="it-IT" sz="1600" err="1">
                <a:latin typeface="Calibri"/>
                <a:cs typeface="Calibri"/>
              </a:rPr>
              <a:t>there</a:t>
            </a:r>
            <a:r>
              <a:rPr lang="it-IT" sz="1600" dirty="0">
                <a:latin typeface="Calibri"/>
                <a:cs typeface="Calibri"/>
              </a:rPr>
              <a:t> are small </a:t>
            </a:r>
            <a:r>
              <a:rPr lang="it-IT" sz="1600" err="1">
                <a:latin typeface="Calibri"/>
                <a:cs typeface="Calibri"/>
              </a:rPr>
              <a:t>oximeters</a:t>
            </a:r>
            <a:r>
              <a:rPr lang="it-IT" sz="1600" dirty="0">
                <a:latin typeface="Calibri"/>
                <a:cs typeface="Calibri"/>
              </a:rPr>
              <a:t>, </a:t>
            </a:r>
            <a:r>
              <a:rPr lang="it-IT" sz="1600" err="1">
                <a:latin typeface="Calibri"/>
                <a:cs typeface="Calibri"/>
              </a:rPr>
              <a:t>based</a:t>
            </a:r>
            <a:r>
              <a:rPr lang="it-IT" sz="1600" dirty="0">
                <a:latin typeface="Calibri"/>
                <a:cs typeface="Calibri"/>
              </a:rPr>
              <a:t> in laser </a:t>
            </a:r>
            <a:r>
              <a:rPr lang="it-IT" sz="1600" err="1">
                <a:latin typeface="Calibri"/>
                <a:cs typeface="Calibri"/>
              </a:rPr>
              <a:t>oximetry</a:t>
            </a:r>
            <a:r>
              <a:rPr lang="it-IT" sz="1600" dirty="0">
                <a:latin typeface="Calibri"/>
                <a:cs typeface="Calibri"/>
              </a:rPr>
              <a:t>, </a:t>
            </a:r>
            <a:r>
              <a:rPr lang="it-IT" sz="1600" err="1">
                <a:latin typeface="Calibri"/>
                <a:cs typeface="Calibri"/>
              </a:rPr>
              <a:t>that</a:t>
            </a:r>
            <a:r>
              <a:rPr lang="it-IT" sz="1600" dirty="0">
                <a:latin typeface="Calibri"/>
                <a:cs typeface="Calibri"/>
              </a:rPr>
              <a:t> </a:t>
            </a:r>
            <a:r>
              <a:rPr lang="it-IT" sz="1600" err="1">
                <a:latin typeface="Calibri"/>
                <a:cs typeface="Calibri"/>
              </a:rPr>
              <a:t>measure</a:t>
            </a:r>
            <a:r>
              <a:rPr lang="it-IT" sz="1600" dirty="0">
                <a:latin typeface="Calibri"/>
                <a:cs typeface="Calibri"/>
              </a:rPr>
              <a:t> the </a:t>
            </a:r>
            <a:r>
              <a:rPr lang="it-IT" sz="1600" err="1">
                <a:latin typeface="Calibri"/>
                <a:cs typeface="Calibri"/>
              </a:rPr>
              <a:t>oxygen</a:t>
            </a:r>
            <a:r>
              <a:rPr lang="it-IT" sz="1600" dirty="0">
                <a:latin typeface="Calibri"/>
                <a:cs typeface="Calibri"/>
              </a:rPr>
              <a:t> </a:t>
            </a:r>
            <a:r>
              <a:rPr lang="it-IT" sz="1600" err="1">
                <a:latin typeface="Calibri"/>
                <a:cs typeface="Calibri"/>
              </a:rPr>
              <a:t>saturation</a:t>
            </a:r>
            <a:r>
              <a:rPr lang="it-IT" sz="1600" dirty="0">
                <a:latin typeface="Calibri"/>
                <a:cs typeface="Calibri"/>
              </a:rPr>
              <a:t> on the </a:t>
            </a:r>
            <a:r>
              <a:rPr lang="it-IT" sz="1600" err="1">
                <a:latin typeface="Calibri"/>
                <a:cs typeface="Calibri"/>
              </a:rPr>
              <a:t>extremities</a:t>
            </a:r>
            <a:r>
              <a:rPr lang="it-IT" sz="1600" dirty="0">
                <a:latin typeface="Calibri"/>
                <a:cs typeface="Calibri"/>
              </a:rPr>
              <a:t> of human body, </a:t>
            </a:r>
            <a:r>
              <a:rPr lang="it-IT" sz="1600" err="1">
                <a:latin typeface="Calibri"/>
                <a:cs typeface="Calibri"/>
              </a:rPr>
              <a:t>as</a:t>
            </a:r>
            <a:r>
              <a:rPr lang="it-IT" sz="1600" dirty="0">
                <a:latin typeface="Calibri"/>
                <a:cs typeface="Calibri"/>
              </a:rPr>
              <a:t> finger. </a:t>
            </a:r>
          </a:p>
          <a:p>
            <a:pPr marL="0" indent="0">
              <a:lnSpc>
                <a:spcPct val="100000"/>
              </a:lnSpc>
              <a:buNone/>
            </a:pPr>
            <a:r>
              <a:rPr lang="it-IT" sz="1600" dirty="0">
                <a:latin typeface="Calibri"/>
                <a:cs typeface="Calibri"/>
              </a:rPr>
              <a:t>The </a:t>
            </a:r>
            <a:r>
              <a:rPr lang="it-IT" sz="1600" err="1">
                <a:latin typeface="Calibri"/>
                <a:cs typeface="Calibri"/>
              </a:rPr>
              <a:t>oximeter</a:t>
            </a:r>
            <a:r>
              <a:rPr lang="it-IT" sz="1600" dirty="0">
                <a:latin typeface="Calibri"/>
                <a:cs typeface="Calibri"/>
              </a:rPr>
              <a:t> </a:t>
            </a:r>
            <a:r>
              <a:rPr lang="it-IT" sz="1600" err="1">
                <a:latin typeface="Calibri"/>
                <a:cs typeface="Calibri"/>
              </a:rPr>
              <a:t>has</a:t>
            </a:r>
            <a:r>
              <a:rPr lang="it-IT" sz="1600" dirty="0">
                <a:latin typeface="Calibri"/>
                <a:cs typeface="Calibri"/>
              </a:rPr>
              <a:t> </a:t>
            </a:r>
            <a:r>
              <a:rPr lang="it-IT" sz="1600" err="1">
                <a:latin typeface="Calibri"/>
                <a:cs typeface="Calibri"/>
              </a:rPr>
              <a:t>jumped</a:t>
            </a:r>
            <a:r>
              <a:rPr lang="it-IT" sz="1600" dirty="0">
                <a:latin typeface="Calibri"/>
                <a:cs typeface="Calibri"/>
              </a:rPr>
              <a:t> to the </a:t>
            </a:r>
            <a:r>
              <a:rPr lang="it-IT" sz="1600" err="1">
                <a:latin typeface="Calibri"/>
                <a:cs typeface="Calibri"/>
              </a:rPr>
              <a:t>forefront</a:t>
            </a:r>
            <a:r>
              <a:rPr lang="it-IT" sz="1600" dirty="0">
                <a:latin typeface="Calibri"/>
                <a:cs typeface="Calibri"/>
              </a:rPr>
              <a:t> of the news </a:t>
            </a:r>
            <a:r>
              <a:rPr lang="it-IT" sz="1600" err="1">
                <a:latin typeface="Calibri"/>
                <a:cs typeface="Calibri"/>
              </a:rPr>
              <a:t>because</a:t>
            </a:r>
            <a:r>
              <a:rPr lang="it-IT" sz="1600" dirty="0">
                <a:latin typeface="Calibri"/>
                <a:cs typeface="Calibri"/>
              </a:rPr>
              <a:t> </a:t>
            </a:r>
            <a:r>
              <a:rPr lang="it-IT" sz="1600" err="1">
                <a:latin typeface="Calibri"/>
                <a:cs typeface="Calibri"/>
              </a:rPr>
              <a:t>it</a:t>
            </a:r>
            <a:r>
              <a:rPr lang="it-IT" sz="1600" dirty="0">
                <a:latin typeface="Calibri"/>
                <a:cs typeface="Calibri"/>
              </a:rPr>
              <a:t> helps to </a:t>
            </a:r>
            <a:r>
              <a:rPr lang="it-IT" sz="1600" err="1">
                <a:latin typeface="Calibri"/>
                <a:cs typeface="Calibri"/>
              </a:rPr>
              <a:t>discover</a:t>
            </a:r>
            <a:r>
              <a:rPr lang="it-IT" sz="1600" dirty="0">
                <a:latin typeface="Calibri"/>
                <a:cs typeface="Calibri"/>
              </a:rPr>
              <a:t> a severe </a:t>
            </a:r>
            <a:r>
              <a:rPr lang="it-IT" sz="1600" err="1">
                <a:latin typeface="Calibri"/>
                <a:cs typeface="Calibri"/>
              </a:rPr>
              <a:t>complication</a:t>
            </a:r>
            <a:r>
              <a:rPr lang="it-IT" sz="1600" dirty="0">
                <a:latin typeface="Calibri"/>
                <a:cs typeface="Calibri"/>
              </a:rPr>
              <a:t>, </a:t>
            </a:r>
            <a:r>
              <a:rPr lang="it-IT" sz="1600" err="1">
                <a:latin typeface="Calibri"/>
                <a:cs typeface="Calibri"/>
              </a:rPr>
              <a:t>such</a:t>
            </a:r>
            <a:r>
              <a:rPr lang="it-IT" sz="1600" dirty="0">
                <a:latin typeface="Calibri"/>
                <a:cs typeface="Calibri"/>
              </a:rPr>
              <a:t> </a:t>
            </a:r>
            <a:r>
              <a:rPr lang="it-IT" sz="1600" err="1">
                <a:latin typeface="Calibri"/>
                <a:cs typeface="Calibri"/>
              </a:rPr>
              <a:t>as</a:t>
            </a:r>
            <a:r>
              <a:rPr lang="it-IT" sz="1600" dirty="0">
                <a:latin typeface="Calibri"/>
                <a:cs typeface="Calibri"/>
              </a:rPr>
              <a:t> pneumonia. </a:t>
            </a:r>
          </a:p>
          <a:p>
            <a:pPr marL="0" indent="0">
              <a:lnSpc>
                <a:spcPct val="100000"/>
              </a:lnSpc>
              <a:buNone/>
            </a:pPr>
            <a:r>
              <a:rPr lang="it-IT" sz="1600" err="1">
                <a:latin typeface="Calibri"/>
                <a:cs typeface="Calibri"/>
              </a:rPr>
              <a:t>There</a:t>
            </a:r>
            <a:r>
              <a:rPr lang="it-IT" sz="1600" dirty="0">
                <a:latin typeface="Calibri"/>
                <a:cs typeface="Calibri"/>
              </a:rPr>
              <a:t> </a:t>
            </a:r>
            <a:r>
              <a:rPr lang="it-IT" sz="1600" err="1">
                <a:latin typeface="Calibri"/>
                <a:cs typeface="Calibri"/>
              </a:rPr>
              <a:t>exists</a:t>
            </a:r>
            <a:r>
              <a:rPr lang="it-IT" sz="1600" dirty="0">
                <a:latin typeface="Calibri"/>
                <a:cs typeface="Calibri"/>
              </a:rPr>
              <a:t> some </a:t>
            </a:r>
            <a:r>
              <a:rPr lang="it-IT" sz="1600" err="1">
                <a:latin typeface="Calibri"/>
                <a:cs typeface="Calibri"/>
              </a:rPr>
              <a:t>that</a:t>
            </a:r>
            <a:r>
              <a:rPr lang="it-IT" sz="1600" dirty="0">
                <a:latin typeface="Calibri"/>
                <a:cs typeface="Calibri"/>
              </a:rPr>
              <a:t> </a:t>
            </a:r>
            <a:r>
              <a:rPr lang="it-IT" sz="1600" err="1">
                <a:latin typeface="Calibri"/>
                <a:cs typeface="Calibri"/>
              </a:rPr>
              <a:t>also</a:t>
            </a:r>
            <a:r>
              <a:rPr lang="it-IT" sz="1600" dirty="0">
                <a:latin typeface="Calibri"/>
                <a:cs typeface="Calibri"/>
              </a:rPr>
              <a:t> </a:t>
            </a:r>
            <a:r>
              <a:rPr lang="it-IT" sz="1600" err="1">
                <a:latin typeface="Calibri"/>
                <a:cs typeface="Calibri"/>
              </a:rPr>
              <a:t>measure</a:t>
            </a:r>
            <a:r>
              <a:rPr lang="it-IT" sz="1600" dirty="0">
                <a:latin typeface="Calibri"/>
                <a:cs typeface="Calibri"/>
              </a:rPr>
              <a:t> body temperature and, in </a:t>
            </a:r>
            <a:r>
              <a:rPr lang="it-IT" sz="1600" err="1">
                <a:latin typeface="Calibri"/>
                <a:cs typeface="Calibri"/>
              </a:rPr>
              <a:t>exceptional</a:t>
            </a:r>
            <a:r>
              <a:rPr lang="it-IT" sz="1600" dirty="0">
                <a:latin typeface="Calibri"/>
                <a:cs typeface="Calibri"/>
              </a:rPr>
              <a:t> </a:t>
            </a:r>
            <a:r>
              <a:rPr lang="it-IT" sz="1600" err="1">
                <a:latin typeface="Calibri"/>
                <a:cs typeface="Calibri"/>
              </a:rPr>
              <a:t>cases</a:t>
            </a:r>
            <a:r>
              <a:rPr lang="it-IT" sz="1600" dirty="0">
                <a:latin typeface="Calibri"/>
                <a:cs typeface="Calibri"/>
              </a:rPr>
              <a:t>, </a:t>
            </a:r>
            <a:r>
              <a:rPr lang="it-IT" sz="1600" err="1">
                <a:latin typeface="Calibri"/>
                <a:cs typeface="Calibri"/>
              </a:rPr>
              <a:t>it</a:t>
            </a:r>
            <a:r>
              <a:rPr lang="it-IT" sz="1600" dirty="0">
                <a:latin typeface="Calibri"/>
                <a:cs typeface="Calibri"/>
              </a:rPr>
              <a:t> can </a:t>
            </a:r>
            <a:r>
              <a:rPr lang="it-IT" sz="1600" err="1">
                <a:latin typeface="Calibri"/>
                <a:cs typeface="Calibri"/>
              </a:rPr>
              <a:t>contains</a:t>
            </a:r>
            <a:r>
              <a:rPr lang="it-IT" sz="1600" dirty="0">
                <a:latin typeface="Calibri"/>
                <a:cs typeface="Calibri"/>
              </a:rPr>
              <a:t> </a:t>
            </a:r>
            <a:r>
              <a:rPr lang="it-IT" sz="1600" err="1">
                <a:latin typeface="Calibri"/>
                <a:cs typeface="Calibri"/>
              </a:rPr>
              <a:t>also</a:t>
            </a:r>
            <a:r>
              <a:rPr lang="it-IT" sz="1600" dirty="0">
                <a:latin typeface="Calibri"/>
                <a:cs typeface="Calibri"/>
              </a:rPr>
              <a:t> room </a:t>
            </a:r>
            <a:r>
              <a:rPr lang="it-IT" sz="1600" err="1">
                <a:latin typeface="Calibri"/>
                <a:cs typeface="Calibri"/>
              </a:rPr>
              <a:t>thermometer</a:t>
            </a:r>
            <a:r>
              <a:rPr lang="it-IT" sz="1600" dirty="0">
                <a:latin typeface="Calibri"/>
                <a:cs typeface="Calibri"/>
              </a:rPr>
              <a:t>. </a:t>
            </a:r>
          </a:p>
        </p:txBody>
      </p:sp>
      <p:pic>
        <p:nvPicPr>
          <p:cNvPr id="9" name="Immagine 8" descr="Immagine che contiene biancheria&#10;&#10;Descrizione generata automaticamente">
            <a:extLst>
              <a:ext uri="{FF2B5EF4-FFF2-40B4-BE49-F238E27FC236}">
                <a16:creationId xmlns:a16="http://schemas.microsoft.com/office/drawing/2014/main" id="{9A1A6E66-975D-47B6-B51E-5BA17ED2EEB4}"/>
              </a:ext>
            </a:extLst>
          </p:cNvPr>
          <p:cNvPicPr>
            <a:picLocks noChangeAspect="1"/>
          </p:cNvPicPr>
          <p:nvPr/>
        </p:nvPicPr>
        <p:blipFill>
          <a:blip r:embed="rId2"/>
          <a:stretch>
            <a:fillRect/>
          </a:stretch>
        </p:blipFill>
        <p:spPr>
          <a:xfrm>
            <a:off x="5232957" y="4350562"/>
            <a:ext cx="6894576" cy="1964954"/>
          </a:xfrm>
          <a:prstGeom prst="rect">
            <a:avLst/>
          </a:prstGeom>
        </p:spPr>
      </p:pic>
    </p:spTree>
    <p:extLst>
      <p:ext uri="{BB962C8B-B14F-4D97-AF65-F5344CB8AC3E}">
        <p14:creationId xmlns:p14="http://schemas.microsoft.com/office/powerpoint/2010/main" val="4149525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B620DE5-6973-4926-94EC-10D6ABB2E1C4}"/>
              </a:ext>
            </a:extLst>
          </p:cNvPr>
          <p:cNvSpPr>
            <a:spLocks noGrp="1"/>
          </p:cNvSpPr>
          <p:nvPr>
            <p:ph type="title"/>
          </p:nvPr>
        </p:nvSpPr>
        <p:spPr>
          <a:xfrm>
            <a:off x="5297762" y="329184"/>
            <a:ext cx="6251110" cy="1783080"/>
          </a:xfrm>
        </p:spPr>
        <p:txBody>
          <a:bodyPr anchor="b">
            <a:normAutofit/>
          </a:bodyPr>
          <a:lstStyle/>
          <a:p>
            <a:pPr>
              <a:lnSpc>
                <a:spcPct val="90000"/>
              </a:lnSpc>
            </a:pPr>
            <a:r>
              <a:rPr lang="it-IT" sz="6100"/>
              <a:t>State of the art </a:t>
            </a:r>
          </a:p>
        </p:txBody>
      </p:sp>
      <p:sp>
        <p:nvSpPr>
          <p:cNvPr id="20"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D3D876"/>
          </a:solidFill>
          <a:ln w="38100" cap="rnd">
            <a:solidFill>
              <a:srgbClr val="D3D87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4" descr="Immagine che contiene interni, remoto, sedendo, spazzolino&#10;&#10;Descrizione generata automaticamente">
            <a:extLst>
              <a:ext uri="{FF2B5EF4-FFF2-40B4-BE49-F238E27FC236}">
                <a16:creationId xmlns:a16="http://schemas.microsoft.com/office/drawing/2014/main" id="{B196370B-3BF2-4C19-A7BB-EA7F52B1AEF0}"/>
              </a:ext>
            </a:extLst>
          </p:cNvPr>
          <p:cNvPicPr>
            <a:picLocks noChangeAspect="1"/>
          </p:cNvPicPr>
          <p:nvPr/>
        </p:nvPicPr>
        <p:blipFill rotWithShape="1">
          <a:blip r:embed="rId2"/>
          <a:srcRect l="30029" r="2388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graphicFrame>
        <p:nvGraphicFramePr>
          <p:cNvPr id="10" name="Segnaposto contenuto 2">
            <a:extLst>
              <a:ext uri="{FF2B5EF4-FFF2-40B4-BE49-F238E27FC236}">
                <a16:creationId xmlns:a16="http://schemas.microsoft.com/office/drawing/2014/main" id="{5F11C9C1-2812-431E-A4D0-17E4F1982FF4}"/>
              </a:ext>
            </a:extLst>
          </p:cNvPr>
          <p:cNvGraphicFramePr>
            <a:graphicFrameLocks noGrp="1"/>
          </p:cNvGraphicFramePr>
          <p:nvPr>
            <p:ph idx="1"/>
            <p:extLst>
              <p:ext uri="{D42A27DB-BD31-4B8C-83A1-F6EECF244321}">
                <p14:modId xmlns:p14="http://schemas.microsoft.com/office/powerpoint/2010/main" val="3593576831"/>
              </p:ext>
            </p:extLst>
          </p:nvPr>
        </p:nvGraphicFramePr>
        <p:xfrm>
          <a:off x="5297762" y="2706624"/>
          <a:ext cx="6251110" cy="34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8501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3">
            <a:extLst>
              <a:ext uri="{FF2B5EF4-FFF2-40B4-BE49-F238E27FC236}">
                <a16:creationId xmlns:a16="http://schemas.microsoft.com/office/drawing/2014/main" id="{307227A5-CB63-4DD3-A298-817A9FCF5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4C97716-BCAB-4B04-8627-28434279D236}"/>
              </a:ext>
            </a:extLst>
          </p:cNvPr>
          <p:cNvSpPr>
            <a:spLocks noGrp="1"/>
          </p:cNvSpPr>
          <p:nvPr>
            <p:ph type="title"/>
          </p:nvPr>
        </p:nvSpPr>
        <p:spPr>
          <a:xfrm>
            <a:off x="7662927" y="643465"/>
            <a:ext cx="3901034" cy="1846615"/>
          </a:xfrm>
        </p:spPr>
        <p:txBody>
          <a:bodyPr vert="horz" lIns="91440" tIns="45720" rIns="91440" bIns="45720" rtlCol="0" anchor="b">
            <a:normAutofit/>
          </a:bodyPr>
          <a:lstStyle/>
          <a:p>
            <a:r>
              <a:rPr lang="en-US" sz="5600"/>
              <a:t>Market Study </a:t>
            </a:r>
          </a:p>
        </p:txBody>
      </p:sp>
      <p:sp>
        <p:nvSpPr>
          <p:cNvPr id="4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8843" y="2634908"/>
            <a:ext cx="3775470" cy="27432"/>
          </a:xfrm>
          <a:custGeom>
            <a:avLst/>
            <a:gdLst>
              <a:gd name="connsiteX0" fmla="*/ 0 w 3775470"/>
              <a:gd name="connsiteY0" fmla="*/ 0 h 27432"/>
              <a:gd name="connsiteX1" fmla="*/ 704754 w 3775470"/>
              <a:gd name="connsiteY1" fmla="*/ 0 h 27432"/>
              <a:gd name="connsiteX2" fmla="*/ 1371754 w 3775470"/>
              <a:gd name="connsiteY2" fmla="*/ 0 h 27432"/>
              <a:gd name="connsiteX3" fmla="*/ 2038754 w 3775470"/>
              <a:gd name="connsiteY3" fmla="*/ 0 h 27432"/>
              <a:gd name="connsiteX4" fmla="*/ 2554735 w 3775470"/>
              <a:gd name="connsiteY4" fmla="*/ 0 h 27432"/>
              <a:gd name="connsiteX5" fmla="*/ 3108470 w 3775470"/>
              <a:gd name="connsiteY5" fmla="*/ 0 h 27432"/>
              <a:gd name="connsiteX6" fmla="*/ 3775470 w 3775470"/>
              <a:gd name="connsiteY6" fmla="*/ 0 h 27432"/>
              <a:gd name="connsiteX7" fmla="*/ 3775470 w 3775470"/>
              <a:gd name="connsiteY7" fmla="*/ 27432 h 27432"/>
              <a:gd name="connsiteX8" fmla="*/ 3146225 w 3775470"/>
              <a:gd name="connsiteY8" fmla="*/ 27432 h 27432"/>
              <a:gd name="connsiteX9" fmla="*/ 2630244 w 3775470"/>
              <a:gd name="connsiteY9" fmla="*/ 27432 h 27432"/>
              <a:gd name="connsiteX10" fmla="*/ 2114263 w 3775470"/>
              <a:gd name="connsiteY10" fmla="*/ 27432 h 27432"/>
              <a:gd name="connsiteX11" fmla="*/ 1447264 w 3775470"/>
              <a:gd name="connsiteY11" fmla="*/ 27432 h 27432"/>
              <a:gd name="connsiteX12" fmla="*/ 893528 w 3775470"/>
              <a:gd name="connsiteY12" fmla="*/ 27432 h 27432"/>
              <a:gd name="connsiteX13" fmla="*/ 0 w 3775470"/>
              <a:gd name="connsiteY13" fmla="*/ 27432 h 27432"/>
              <a:gd name="connsiteX14" fmla="*/ 0 w 377547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75470" h="27432" fill="none" extrusionOk="0">
                <a:moveTo>
                  <a:pt x="0" y="0"/>
                </a:moveTo>
                <a:cubicBezTo>
                  <a:pt x="205462" y="2669"/>
                  <a:pt x="495302" y="-21258"/>
                  <a:pt x="704754" y="0"/>
                </a:cubicBezTo>
                <a:cubicBezTo>
                  <a:pt x="914206" y="21258"/>
                  <a:pt x="1237859" y="-26781"/>
                  <a:pt x="1371754" y="0"/>
                </a:cubicBezTo>
                <a:cubicBezTo>
                  <a:pt x="1505649" y="26781"/>
                  <a:pt x="1869869" y="-30306"/>
                  <a:pt x="2038754" y="0"/>
                </a:cubicBezTo>
                <a:cubicBezTo>
                  <a:pt x="2207639" y="30306"/>
                  <a:pt x="2308739" y="-3299"/>
                  <a:pt x="2554735" y="0"/>
                </a:cubicBezTo>
                <a:cubicBezTo>
                  <a:pt x="2800731" y="3299"/>
                  <a:pt x="2846092" y="24205"/>
                  <a:pt x="3108470" y="0"/>
                </a:cubicBezTo>
                <a:cubicBezTo>
                  <a:pt x="3370849" y="-24205"/>
                  <a:pt x="3529599" y="17297"/>
                  <a:pt x="3775470" y="0"/>
                </a:cubicBezTo>
                <a:cubicBezTo>
                  <a:pt x="3774513" y="8431"/>
                  <a:pt x="3775121" y="14612"/>
                  <a:pt x="3775470" y="27432"/>
                </a:cubicBezTo>
                <a:cubicBezTo>
                  <a:pt x="3636265" y="29184"/>
                  <a:pt x="3354179" y="33012"/>
                  <a:pt x="3146225" y="27432"/>
                </a:cubicBezTo>
                <a:cubicBezTo>
                  <a:pt x="2938271" y="21852"/>
                  <a:pt x="2769912" y="11500"/>
                  <a:pt x="2630244" y="27432"/>
                </a:cubicBezTo>
                <a:cubicBezTo>
                  <a:pt x="2490576" y="43364"/>
                  <a:pt x="2324136" y="17344"/>
                  <a:pt x="2114263" y="27432"/>
                </a:cubicBezTo>
                <a:cubicBezTo>
                  <a:pt x="1904390" y="37520"/>
                  <a:pt x="1742837" y="29547"/>
                  <a:pt x="1447264" y="27432"/>
                </a:cubicBezTo>
                <a:cubicBezTo>
                  <a:pt x="1151691" y="25317"/>
                  <a:pt x="1036804" y="55060"/>
                  <a:pt x="893528" y="27432"/>
                </a:cubicBezTo>
                <a:cubicBezTo>
                  <a:pt x="750252" y="-196"/>
                  <a:pt x="329427" y="-15566"/>
                  <a:pt x="0" y="27432"/>
                </a:cubicBezTo>
                <a:cubicBezTo>
                  <a:pt x="226" y="18208"/>
                  <a:pt x="-648" y="12891"/>
                  <a:pt x="0" y="0"/>
                </a:cubicBezTo>
                <a:close/>
              </a:path>
              <a:path w="3775470" h="27432" stroke="0" extrusionOk="0">
                <a:moveTo>
                  <a:pt x="0" y="0"/>
                </a:moveTo>
                <a:cubicBezTo>
                  <a:pt x="230055" y="-3686"/>
                  <a:pt x="315997" y="-7031"/>
                  <a:pt x="591490" y="0"/>
                </a:cubicBezTo>
                <a:cubicBezTo>
                  <a:pt x="866983" y="7031"/>
                  <a:pt x="855810" y="-17340"/>
                  <a:pt x="1107471" y="0"/>
                </a:cubicBezTo>
                <a:cubicBezTo>
                  <a:pt x="1359132" y="17340"/>
                  <a:pt x="1651576" y="-20603"/>
                  <a:pt x="1812226" y="0"/>
                </a:cubicBezTo>
                <a:cubicBezTo>
                  <a:pt x="1972876" y="20603"/>
                  <a:pt x="2236652" y="13419"/>
                  <a:pt x="2403716" y="0"/>
                </a:cubicBezTo>
                <a:cubicBezTo>
                  <a:pt x="2570780" y="-13419"/>
                  <a:pt x="2863741" y="16474"/>
                  <a:pt x="2995206" y="0"/>
                </a:cubicBezTo>
                <a:cubicBezTo>
                  <a:pt x="3126671" y="-16474"/>
                  <a:pt x="3395077" y="-34350"/>
                  <a:pt x="3775470" y="0"/>
                </a:cubicBezTo>
                <a:cubicBezTo>
                  <a:pt x="3774115" y="9524"/>
                  <a:pt x="3774268" y="13975"/>
                  <a:pt x="3775470" y="27432"/>
                </a:cubicBezTo>
                <a:cubicBezTo>
                  <a:pt x="3483123" y="12946"/>
                  <a:pt x="3388229" y="13190"/>
                  <a:pt x="3146225" y="27432"/>
                </a:cubicBezTo>
                <a:cubicBezTo>
                  <a:pt x="2904221" y="41674"/>
                  <a:pt x="2819390" y="44573"/>
                  <a:pt x="2630244" y="27432"/>
                </a:cubicBezTo>
                <a:cubicBezTo>
                  <a:pt x="2441098" y="10291"/>
                  <a:pt x="2233025" y="28593"/>
                  <a:pt x="2000999" y="27432"/>
                </a:cubicBezTo>
                <a:cubicBezTo>
                  <a:pt x="1768973" y="26271"/>
                  <a:pt x="1686080" y="33533"/>
                  <a:pt x="1371754" y="27432"/>
                </a:cubicBezTo>
                <a:cubicBezTo>
                  <a:pt x="1057429" y="21331"/>
                  <a:pt x="991495" y="10932"/>
                  <a:pt x="780264" y="27432"/>
                </a:cubicBezTo>
                <a:cubicBezTo>
                  <a:pt x="569033" y="43933"/>
                  <a:pt x="264775" y="917"/>
                  <a:pt x="0" y="27432"/>
                </a:cubicBezTo>
                <a:cubicBezTo>
                  <a:pt x="-800" y="16780"/>
                  <a:pt x="-583" y="12910"/>
                  <a:pt x="0" y="0"/>
                </a:cubicBezTo>
                <a:close/>
              </a:path>
            </a:pathLst>
          </a:custGeom>
          <a:solidFill>
            <a:srgbClr val="02B5E8"/>
          </a:solidFill>
          <a:ln w="38100" cap="rnd">
            <a:solidFill>
              <a:srgbClr val="02B5E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6" descr="Immagine che contiene testo&#10;&#10;Descrizione generata automaticamente">
            <a:extLst>
              <a:ext uri="{FF2B5EF4-FFF2-40B4-BE49-F238E27FC236}">
                <a16:creationId xmlns:a16="http://schemas.microsoft.com/office/drawing/2014/main" id="{0415BF7B-44AC-450A-B93B-77C2FCBC1EEC}"/>
              </a:ext>
            </a:extLst>
          </p:cNvPr>
          <p:cNvPicPr>
            <a:picLocks noChangeAspect="1"/>
          </p:cNvPicPr>
          <p:nvPr/>
        </p:nvPicPr>
        <p:blipFill>
          <a:blip r:embed="rId2"/>
          <a:stretch>
            <a:fillRect/>
          </a:stretch>
        </p:blipFill>
        <p:spPr>
          <a:xfrm>
            <a:off x="164592" y="4509308"/>
            <a:ext cx="3785616" cy="2025304"/>
          </a:xfrm>
          <a:prstGeom prst="rect">
            <a:avLst/>
          </a:prstGeom>
        </p:spPr>
      </p:pic>
      <p:pic>
        <p:nvPicPr>
          <p:cNvPr id="4" name="Immagine 4" descr="Immagine che contiene elettronico, sedendo, cellulare, uomo&#10;&#10;Descrizione generata automaticamente">
            <a:extLst>
              <a:ext uri="{FF2B5EF4-FFF2-40B4-BE49-F238E27FC236}">
                <a16:creationId xmlns:a16="http://schemas.microsoft.com/office/drawing/2014/main" id="{3A7DC80E-E60E-4AC3-9C91-6F318E604606}"/>
              </a:ext>
            </a:extLst>
          </p:cNvPr>
          <p:cNvPicPr>
            <a:picLocks noChangeAspect="1"/>
          </p:cNvPicPr>
          <p:nvPr/>
        </p:nvPicPr>
        <p:blipFill>
          <a:blip r:embed="rId3"/>
          <a:stretch>
            <a:fillRect/>
          </a:stretch>
        </p:blipFill>
        <p:spPr>
          <a:xfrm>
            <a:off x="4665816" y="3789172"/>
            <a:ext cx="1961207" cy="2926080"/>
          </a:xfrm>
          <a:prstGeom prst="rect">
            <a:avLst/>
          </a:prstGeom>
        </p:spPr>
      </p:pic>
      <p:graphicFrame>
        <p:nvGraphicFramePr>
          <p:cNvPr id="9" name="Tabella 9">
            <a:extLst>
              <a:ext uri="{FF2B5EF4-FFF2-40B4-BE49-F238E27FC236}">
                <a16:creationId xmlns:a16="http://schemas.microsoft.com/office/drawing/2014/main" id="{DD860D09-F4E4-4E9C-9520-BD078A534376}"/>
              </a:ext>
            </a:extLst>
          </p:cNvPr>
          <p:cNvGraphicFramePr>
            <a:graphicFrameLocks noGrp="1"/>
          </p:cNvGraphicFramePr>
          <p:nvPr>
            <p:ph idx="1"/>
            <p:extLst>
              <p:ext uri="{D42A27DB-BD31-4B8C-83A1-F6EECF244321}">
                <p14:modId xmlns:p14="http://schemas.microsoft.com/office/powerpoint/2010/main" val="418771481"/>
              </p:ext>
            </p:extLst>
          </p:nvPr>
        </p:nvGraphicFramePr>
        <p:xfrm>
          <a:off x="7429500" y="3352800"/>
          <a:ext cx="4064807" cy="2461968"/>
        </p:xfrm>
        <a:graphic>
          <a:graphicData uri="http://schemas.openxmlformats.org/drawingml/2006/table">
            <a:tbl>
              <a:tblPr firstRow="1" bandRow="1">
                <a:tableStyleId>{5C22544A-7EE6-4342-B048-85BDC9FD1C3A}</a:tableStyleId>
              </a:tblPr>
              <a:tblGrid>
                <a:gridCol w="2381250">
                  <a:extLst>
                    <a:ext uri="{9D8B030D-6E8A-4147-A177-3AD203B41FA5}">
                      <a16:colId xmlns:a16="http://schemas.microsoft.com/office/drawing/2014/main" val="3677021050"/>
                    </a:ext>
                  </a:extLst>
                </a:gridCol>
                <a:gridCol w="821529">
                  <a:extLst>
                    <a:ext uri="{9D8B030D-6E8A-4147-A177-3AD203B41FA5}">
                      <a16:colId xmlns:a16="http://schemas.microsoft.com/office/drawing/2014/main" val="2707169514"/>
                    </a:ext>
                  </a:extLst>
                </a:gridCol>
                <a:gridCol w="862028">
                  <a:extLst>
                    <a:ext uri="{9D8B030D-6E8A-4147-A177-3AD203B41FA5}">
                      <a16:colId xmlns:a16="http://schemas.microsoft.com/office/drawing/2014/main" val="3016230062"/>
                    </a:ext>
                  </a:extLst>
                </a:gridCol>
              </a:tblGrid>
              <a:tr h="590904">
                <a:tc>
                  <a:txBody>
                    <a:bodyPr/>
                    <a:lstStyle/>
                    <a:p>
                      <a:endParaRPr lang="it-IT" dirty="0">
                        <a:latin typeface="Calibri"/>
                      </a:endParaRPr>
                    </a:p>
                  </a:txBody>
                  <a:tcPr/>
                </a:tc>
                <a:tc>
                  <a:txBody>
                    <a:bodyPr/>
                    <a:lstStyle/>
                    <a:p>
                      <a:r>
                        <a:rPr lang="it-IT" dirty="0" err="1">
                          <a:latin typeface="Calibri"/>
                        </a:rPr>
                        <a:t>Min</a:t>
                      </a:r>
                      <a:r>
                        <a:rPr lang="it-IT" dirty="0">
                          <a:latin typeface="Calibri"/>
                        </a:rPr>
                        <a:t> </a:t>
                      </a:r>
                    </a:p>
                    <a:p>
                      <a:pPr lvl="0">
                        <a:buNone/>
                      </a:pPr>
                      <a:r>
                        <a:rPr lang="it-IT" dirty="0">
                          <a:latin typeface="Calibri"/>
                        </a:rPr>
                        <a:t>Price</a:t>
                      </a:r>
                    </a:p>
                  </a:txBody>
                  <a:tcPr/>
                </a:tc>
                <a:tc>
                  <a:txBody>
                    <a:bodyPr/>
                    <a:lstStyle/>
                    <a:p>
                      <a:r>
                        <a:rPr lang="it-IT" dirty="0">
                          <a:latin typeface="Calibri"/>
                        </a:rPr>
                        <a:t>Max</a:t>
                      </a:r>
                    </a:p>
                    <a:p>
                      <a:pPr lvl="0">
                        <a:buNone/>
                      </a:pPr>
                      <a:r>
                        <a:rPr lang="it-IT" dirty="0">
                          <a:latin typeface="Calibri"/>
                        </a:rPr>
                        <a:t>Price</a:t>
                      </a:r>
                    </a:p>
                  </a:txBody>
                  <a:tcPr/>
                </a:tc>
                <a:extLst>
                  <a:ext uri="{0D108BD9-81ED-4DB2-BD59-A6C34878D82A}">
                    <a16:rowId xmlns:a16="http://schemas.microsoft.com/office/drawing/2014/main" val="780846149"/>
                  </a:ext>
                </a:extLst>
              </a:tr>
              <a:tr h="590904">
                <a:tc>
                  <a:txBody>
                    <a:bodyPr/>
                    <a:lstStyle/>
                    <a:p>
                      <a:r>
                        <a:rPr lang="it-IT" dirty="0" err="1">
                          <a:latin typeface="Calibri"/>
                        </a:rPr>
                        <a:t>Pulse</a:t>
                      </a:r>
                      <a:r>
                        <a:rPr lang="it-IT" dirty="0">
                          <a:latin typeface="Calibri"/>
                        </a:rPr>
                        <a:t> </a:t>
                      </a:r>
                      <a:r>
                        <a:rPr lang="it-IT" dirty="0" err="1">
                          <a:latin typeface="Calibri"/>
                        </a:rPr>
                        <a:t>oximeter</a:t>
                      </a:r>
                    </a:p>
                  </a:txBody>
                  <a:tcPr/>
                </a:tc>
                <a:tc>
                  <a:txBody>
                    <a:bodyPr/>
                    <a:lstStyle/>
                    <a:p>
                      <a:r>
                        <a:rPr lang="it-IT" dirty="0">
                          <a:latin typeface="Calibri"/>
                        </a:rPr>
                        <a:t>20</a:t>
                      </a:r>
                      <a:r>
                        <a:rPr lang="it-IT" sz="1800" b="0" i="0" u="none" strike="noStrike" noProof="0" dirty="0">
                          <a:latin typeface="Calibri"/>
                        </a:rPr>
                        <a:t>€</a:t>
                      </a:r>
                    </a:p>
                  </a:txBody>
                  <a:tcPr/>
                </a:tc>
                <a:tc>
                  <a:txBody>
                    <a:bodyPr/>
                    <a:lstStyle/>
                    <a:p>
                      <a:r>
                        <a:rPr lang="it-IT" dirty="0">
                          <a:latin typeface="Calibri"/>
                        </a:rPr>
                        <a:t>200</a:t>
                      </a:r>
                      <a:r>
                        <a:rPr lang="it-IT" sz="1800" b="0" i="0" u="none" strike="noStrike" noProof="0" dirty="0">
                          <a:latin typeface="Calibri"/>
                        </a:rPr>
                        <a:t>€</a:t>
                      </a:r>
                      <a:endParaRPr lang="it-IT" dirty="0">
                        <a:latin typeface="Calibri"/>
                      </a:endParaRPr>
                    </a:p>
                  </a:txBody>
                  <a:tcPr/>
                </a:tc>
                <a:extLst>
                  <a:ext uri="{0D108BD9-81ED-4DB2-BD59-A6C34878D82A}">
                    <a16:rowId xmlns:a16="http://schemas.microsoft.com/office/drawing/2014/main" val="4212883623"/>
                  </a:ext>
                </a:extLst>
              </a:tr>
              <a:tr h="590904">
                <a:tc>
                  <a:txBody>
                    <a:bodyPr/>
                    <a:lstStyle/>
                    <a:p>
                      <a:r>
                        <a:rPr lang="it-IT" dirty="0" err="1">
                          <a:latin typeface="Calibri"/>
                        </a:rPr>
                        <a:t>Thermometer</a:t>
                      </a:r>
                    </a:p>
                  </a:txBody>
                  <a:tcPr/>
                </a:tc>
                <a:tc>
                  <a:txBody>
                    <a:bodyPr/>
                    <a:lstStyle/>
                    <a:p>
                      <a:r>
                        <a:rPr lang="it-IT" dirty="0">
                          <a:latin typeface="Calibri"/>
                        </a:rPr>
                        <a:t>3</a:t>
                      </a:r>
                      <a:r>
                        <a:rPr lang="it-IT" sz="1800" b="0" i="0" u="none" strike="noStrike" noProof="0" dirty="0">
                          <a:latin typeface="Calibri"/>
                        </a:rPr>
                        <a:t>€</a:t>
                      </a:r>
                      <a:endParaRPr lang="it-IT" dirty="0">
                        <a:latin typeface="Calibri"/>
                      </a:endParaRPr>
                    </a:p>
                  </a:txBody>
                  <a:tcPr/>
                </a:tc>
                <a:tc>
                  <a:txBody>
                    <a:bodyPr/>
                    <a:lstStyle/>
                    <a:p>
                      <a:r>
                        <a:rPr lang="it-IT" dirty="0">
                          <a:latin typeface="Calibri"/>
                        </a:rPr>
                        <a:t>1000</a:t>
                      </a:r>
                      <a:r>
                        <a:rPr lang="it-IT" sz="1800" b="0" i="0" u="none" strike="noStrike" noProof="0" dirty="0">
                          <a:latin typeface="Calibri"/>
                        </a:rPr>
                        <a:t>€</a:t>
                      </a:r>
                      <a:endParaRPr lang="it-IT" dirty="0">
                        <a:latin typeface="Calibri"/>
                      </a:endParaRPr>
                    </a:p>
                  </a:txBody>
                  <a:tcPr/>
                </a:tc>
                <a:extLst>
                  <a:ext uri="{0D108BD9-81ED-4DB2-BD59-A6C34878D82A}">
                    <a16:rowId xmlns:a16="http://schemas.microsoft.com/office/drawing/2014/main" val="2228228997"/>
                  </a:ext>
                </a:extLst>
              </a:tr>
              <a:tr h="631031">
                <a:tc>
                  <a:txBody>
                    <a:bodyPr/>
                    <a:lstStyle/>
                    <a:p>
                      <a:pPr lvl="0">
                        <a:buNone/>
                      </a:pPr>
                      <a:r>
                        <a:rPr lang="en-GB" sz="1800" b="0" i="1" u="none" strike="noStrike" noProof="0" dirty="0">
                          <a:latin typeface="Calibri"/>
                        </a:rPr>
                        <a:t>Hygrometer thermometer</a:t>
                      </a:r>
                      <a:r>
                        <a:rPr lang="it-IT" sz="1800" b="0" i="0" u="none" strike="noStrike" noProof="0" dirty="0">
                          <a:latin typeface="Calibri"/>
                        </a:rPr>
                        <a:t> </a:t>
                      </a:r>
                      <a:endParaRPr lang="it-IT" u="none">
                        <a:latin typeface="Calibri"/>
                      </a:endParaRPr>
                    </a:p>
                  </a:txBody>
                  <a:tcPr/>
                </a:tc>
                <a:tc>
                  <a:txBody>
                    <a:bodyPr/>
                    <a:lstStyle/>
                    <a:p>
                      <a:r>
                        <a:rPr lang="it-IT" dirty="0">
                          <a:latin typeface="Calibri"/>
                        </a:rPr>
                        <a:t>2</a:t>
                      </a:r>
                      <a:r>
                        <a:rPr lang="it-IT" sz="1800" b="0" i="0" u="none" strike="noStrike" noProof="0" dirty="0">
                          <a:latin typeface="Calibri"/>
                        </a:rPr>
                        <a:t>€</a:t>
                      </a:r>
                      <a:endParaRPr lang="it-IT" dirty="0">
                        <a:latin typeface="Calibri"/>
                      </a:endParaRPr>
                    </a:p>
                  </a:txBody>
                  <a:tcPr/>
                </a:tc>
                <a:tc>
                  <a:txBody>
                    <a:bodyPr/>
                    <a:lstStyle/>
                    <a:p>
                      <a:r>
                        <a:rPr lang="it-IT" dirty="0">
                          <a:latin typeface="Calibri"/>
                        </a:rPr>
                        <a:t>300</a:t>
                      </a:r>
                      <a:r>
                        <a:rPr lang="it-IT" sz="1800" b="0" i="0" u="none" strike="noStrike" noProof="0" dirty="0">
                          <a:latin typeface="Calibri"/>
                        </a:rPr>
                        <a:t>€</a:t>
                      </a:r>
                      <a:endParaRPr lang="it-IT" dirty="0">
                        <a:latin typeface="Calibri"/>
                      </a:endParaRPr>
                    </a:p>
                  </a:txBody>
                  <a:tcPr/>
                </a:tc>
                <a:extLst>
                  <a:ext uri="{0D108BD9-81ED-4DB2-BD59-A6C34878D82A}">
                    <a16:rowId xmlns:a16="http://schemas.microsoft.com/office/drawing/2014/main" val="3067062064"/>
                  </a:ext>
                </a:extLst>
              </a:tr>
            </a:tbl>
          </a:graphicData>
        </a:graphic>
      </p:graphicFrame>
      <p:pic>
        <p:nvPicPr>
          <p:cNvPr id="7" name="Immagine 7" descr="Immagine che contiene orologio, oggetto&#10;&#10;Descrizione generata automaticamente">
            <a:extLst>
              <a:ext uri="{FF2B5EF4-FFF2-40B4-BE49-F238E27FC236}">
                <a16:creationId xmlns:a16="http://schemas.microsoft.com/office/drawing/2014/main" id="{7A592A11-45CF-41DF-8BAB-579E42140923}"/>
              </a:ext>
            </a:extLst>
          </p:cNvPr>
          <p:cNvPicPr>
            <a:picLocks noChangeAspect="1"/>
          </p:cNvPicPr>
          <p:nvPr/>
        </p:nvPicPr>
        <p:blipFill>
          <a:blip r:embed="rId4"/>
          <a:stretch>
            <a:fillRect/>
          </a:stretch>
        </p:blipFill>
        <p:spPr>
          <a:xfrm>
            <a:off x="819673" y="164592"/>
            <a:ext cx="2475454" cy="3986784"/>
          </a:xfrm>
          <a:prstGeom prst="rect">
            <a:avLst/>
          </a:prstGeom>
        </p:spPr>
      </p:pic>
      <p:pic>
        <p:nvPicPr>
          <p:cNvPr id="5" name="Immagine 5" descr="Immagine che contiene apparecchio, asciugabiancheria, remoto&#10;&#10;Descrizione generata automaticamente">
            <a:extLst>
              <a:ext uri="{FF2B5EF4-FFF2-40B4-BE49-F238E27FC236}">
                <a16:creationId xmlns:a16="http://schemas.microsoft.com/office/drawing/2014/main" id="{B6423E2D-34C5-4AC8-8B30-69BDB3355633}"/>
              </a:ext>
            </a:extLst>
          </p:cNvPr>
          <p:cNvPicPr>
            <a:picLocks noChangeAspect="1"/>
          </p:cNvPicPr>
          <p:nvPr/>
        </p:nvPicPr>
        <p:blipFill>
          <a:blip r:embed="rId5"/>
          <a:stretch>
            <a:fillRect/>
          </a:stretch>
        </p:blipFill>
        <p:spPr>
          <a:xfrm>
            <a:off x="4672539" y="164592"/>
            <a:ext cx="1947761" cy="3456432"/>
          </a:xfrm>
          <a:prstGeom prst="rect">
            <a:avLst/>
          </a:prstGeom>
        </p:spPr>
      </p:pic>
    </p:spTree>
    <p:extLst>
      <p:ext uri="{BB962C8B-B14F-4D97-AF65-F5344CB8AC3E}">
        <p14:creationId xmlns:p14="http://schemas.microsoft.com/office/powerpoint/2010/main" val="3074612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D4D76E-77B0-4D91-95F4-27079842BFD3}"/>
              </a:ext>
            </a:extLst>
          </p:cNvPr>
          <p:cNvSpPr>
            <a:spLocks noGrp="1"/>
          </p:cNvSpPr>
          <p:nvPr>
            <p:ph type="title"/>
          </p:nvPr>
        </p:nvSpPr>
        <p:spPr/>
        <p:txBody>
          <a:bodyPr/>
          <a:lstStyle/>
          <a:p>
            <a:r>
              <a:rPr lang="it-IT"/>
              <a:t>Implementation</a:t>
            </a:r>
            <a:endParaRPr lang="it-IT" dirty="0"/>
          </a:p>
        </p:txBody>
      </p:sp>
      <p:pic>
        <p:nvPicPr>
          <p:cNvPr id="4" name="Segnaposto contenuto 3">
            <a:extLst>
              <a:ext uri="{FF2B5EF4-FFF2-40B4-BE49-F238E27FC236}">
                <a16:creationId xmlns:a16="http://schemas.microsoft.com/office/drawing/2014/main" id="{FC01D37C-FAC4-4326-800F-56F76765F943}"/>
              </a:ext>
            </a:extLst>
          </p:cNvPr>
          <p:cNvPicPr>
            <a:picLocks noGrp="1" noChangeAspect="1"/>
          </p:cNvPicPr>
          <p:nvPr>
            <p:ph idx="1"/>
          </p:nvPr>
        </p:nvPicPr>
        <p:blipFill>
          <a:blip r:embed="rId2"/>
          <a:stretch>
            <a:fillRect/>
          </a:stretch>
        </p:blipFill>
        <p:spPr>
          <a:xfrm>
            <a:off x="500477" y="2204256"/>
            <a:ext cx="5860288" cy="3779848"/>
          </a:xfrm>
          <a:prstGeom prst="rect">
            <a:avLst/>
          </a:prstGeom>
        </p:spPr>
      </p:pic>
      <p:pic>
        <p:nvPicPr>
          <p:cNvPr id="3" name="Immagine 5">
            <a:extLst>
              <a:ext uri="{FF2B5EF4-FFF2-40B4-BE49-F238E27FC236}">
                <a16:creationId xmlns:a16="http://schemas.microsoft.com/office/drawing/2014/main" id="{F5AE3C30-D7DA-4090-975A-D1BFC1A7037A}"/>
              </a:ext>
            </a:extLst>
          </p:cNvPr>
          <p:cNvPicPr>
            <a:picLocks noChangeAspect="1"/>
          </p:cNvPicPr>
          <p:nvPr/>
        </p:nvPicPr>
        <p:blipFill>
          <a:blip r:embed="rId3"/>
          <a:stretch>
            <a:fillRect/>
          </a:stretch>
        </p:blipFill>
        <p:spPr>
          <a:xfrm>
            <a:off x="6267450" y="2391146"/>
            <a:ext cx="5581650" cy="3180607"/>
          </a:xfrm>
          <a:prstGeom prst="rect">
            <a:avLst/>
          </a:prstGeom>
        </p:spPr>
      </p:pic>
    </p:spTree>
    <p:extLst>
      <p:ext uri="{BB962C8B-B14F-4D97-AF65-F5344CB8AC3E}">
        <p14:creationId xmlns:p14="http://schemas.microsoft.com/office/powerpoint/2010/main" val="400154432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19</TotalTime>
  <Words>847</Words>
  <Application>Microsoft Office PowerPoint</Application>
  <PresentationFormat>Widescreen</PresentationFormat>
  <Paragraphs>30</Paragraphs>
  <Slides>13</Slides>
  <Notes>0</Notes>
  <HiddenSlides>0</HiddenSlides>
  <MMClips>1</MMClips>
  <ScaleCrop>false</ScaleCrop>
  <HeadingPairs>
    <vt:vector size="4" baseType="variant">
      <vt:variant>
        <vt:lpstr>Tema</vt:lpstr>
      </vt:variant>
      <vt:variant>
        <vt:i4>2</vt:i4>
      </vt:variant>
      <vt:variant>
        <vt:lpstr>Titoli diapositive</vt:lpstr>
      </vt:variant>
      <vt:variant>
        <vt:i4>13</vt:i4>
      </vt:variant>
    </vt:vector>
  </HeadingPairs>
  <TitlesOfParts>
    <vt:vector size="15" baseType="lpstr">
      <vt:lpstr>Tema di Office</vt:lpstr>
      <vt:lpstr>SketchyVTI</vt:lpstr>
      <vt:lpstr>Covid-19 patient monitoring</vt:lpstr>
      <vt:lpstr>Summary</vt:lpstr>
      <vt:lpstr>            Introduction:           The problem</vt:lpstr>
      <vt:lpstr>Our solution</vt:lpstr>
      <vt:lpstr>Our solution</vt:lpstr>
      <vt:lpstr>State of the art</vt:lpstr>
      <vt:lpstr>State of the art </vt:lpstr>
      <vt:lpstr>Market Study </vt:lpstr>
      <vt:lpstr>Implementation</vt:lpstr>
      <vt:lpstr>Code</vt:lpstr>
      <vt:lpstr>Problem </vt:lpstr>
      <vt:lpstr>Conclusion</vt:lpstr>
      <vt:lpstr>Merci à vous! 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problem</dc:title>
  <dc:creator>chiara morgillo</dc:creator>
  <cp:lastModifiedBy>chiara morgillo</cp:lastModifiedBy>
  <cp:revision>470</cp:revision>
  <dcterms:created xsi:type="dcterms:W3CDTF">2020-12-17T15:12:37Z</dcterms:created>
  <dcterms:modified xsi:type="dcterms:W3CDTF">2021-01-15T19:04:03Z</dcterms:modified>
</cp:coreProperties>
</file>